
<file path=[Content_Types].xml><?xml version="1.0" encoding="utf-8"?>
<Types xmlns="http://schemas.openxmlformats.org/package/2006/content-types">
  <Default Extension="xml" ContentType="application/xml"/>
  <Default Extension="wav" ContentType="audio/wav"/>
  <Default Extension="jpg" ContentType="image/jpeg"/>
  <Default Extension="mp3" ContentType="audio/unknown"/>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75" r:id="rId2"/>
    <p:sldMasterId id="2147483676" r:id="rId3"/>
  </p:sldMasterIdLst>
  <p:notesMasterIdLst>
    <p:notesMasterId r:id="rId38"/>
  </p:notesMasterIdLst>
  <p:sldIdLst>
    <p:sldId id="287" r:id="rId4"/>
    <p:sldId id="297" r:id="rId5"/>
    <p:sldId id="265" r:id="rId6"/>
    <p:sldId id="266" r:id="rId7"/>
    <p:sldId id="267" r:id="rId8"/>
    <p:sldId id="268" r:id="rId9"/>
    <p:sldId id="269" r:id="rId10"/>
    <p:sldId id="270" r:id="rId11"/>
    <p:sldId id="271" r:id="rId12"/>
    <p:sldId id="272" r:id="rId13"/>
    <p:sldId id="273" r:id="rId14"/>
    <p:sldId id="274" r:id="rId15"/>
    <p:sldId id="275" r:id="rId16"/>
    <p:sldId id="276" r:id="rId17"/>
    <p:sldId id="289" r:id="rId18"/>
    <p:sldId id="293" r:id="rId19"/>
    <p:sldId id="290" r:id="rId20"/>
    <p:sldId id="295" r:id="rId21"/>
    <p:sldId id="296" r:id="rId22"/>
    <p:sldId id="292" r:id="rId23"/>
    <p:sldId id="298" r:id="rId24"/>
    <p:sldId id="294" r:id="rId25"/>
    <p:sldId id="291" r:id="rId26"/>
    <p:sldId id="279" r:id="rId27"/>
    <p:sldId id="300" r:id="rId28"/>
    <p:sldId id="278" r:id="rId29"/>
    <p:sldId id="288" r:id="rId30"/>
    <p:sldId id="280" r:id="rId31"/>
    <p:sldId id="299" r:id="rId32"/>
    <p:sldId id="301" r:id="rId33"/>
    <p:sldId id="281" r:id="rId34"/>
    <p:sldId id="282" r:id="rId35"/>
    <p:sldId id="285" r:id="rId36"/>
    <p:sldId id="286" r:id="rId3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712" y="-120"/>
      </p:cViewPr>
      <p:guideLst>
        <p:guide orient="horz" pos="2160"/>
        <p:guide pos="2880"/>
      </p:guideLst>
    </p:cSldViewPr>
  </p:slideViewPr>
  <p:notesTextViewPr>
    <p:cViewPr>
      <p:scale>
        <a:sx n="100" d="100"/>
        <a:sy n="100" d="100"/>
      </p:scale>
      <p:origin x="0" y="0"/>
    </p:cViewPr>
  </p:notesTextViewPr>
  <p:sorterViewPr>
    <p:cViewPr>
      <p:scale>
        <a:sx n="85" d="100"/>
        <a:sy n="85" d="100"/>
      </p:scale>
      <p:origin x="0" y="31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86027829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20" name="Shape 220"/>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84" name="Shape 284"/>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91" name="Shape 291"/>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99" name="Shape 299"/>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11725"/>
            <a:ext cx="5486399" cy="4084775"/>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22" name="Shape 322"/>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11725"/>
            <a:ext cx="5486399" cy="4084775"/>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14" name="Shape 314"/>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29" name="Shape 329"/>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11725"/>
            <a:ext cx="5486399" cy="4084775"/>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11725"/>
            <a:ext cx="5486399" cy="4084775"/>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27" name="Shape 227"/>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37" name="Shape 337"/>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43" name="Shape 343"/>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11725"/>
            <a:ext cx="5486399" cy="4084775"/>
          </a:xfrm>
          <a:prstGeom prst="rect">
            <a:avLst/>
          </a:prstGeom>
          <a:noFill/>
          <a:ln>
            <a:noFill/>
          </a:ln>
        </p:spPr>
        <p:txBody>
          <a:bodyPr lIns="91425" tIns="91425" rIns="91425" bIns="91425" anchor="ctr" anchorCtr="0">
            <a:noAutofit/>
          </a:bodyPr>
          <a:lstStyle/>
          <a:p>
            <a:endParaRPr/>
          </a:p>
        </p:txBody>
      </p:sp>
      <p:sp>
        <p:nvSpPr>
          <p:cNvPr id="367" name="Shape 367"/>
          <p:cNvSpPr>
            <a:spLocks noGrp="1" noRot="1" noChangeAspect="1"/>
          </p:cNvSpPr>
          <p:nvPr>
            <p:ph type="sldImg" idx="2"/>
          </p:nvPr>
        </p:nvSpPr>
        <p:spPr>
          <a:xfrm>
            <a:off x="1160462"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11725"/>
            <a:ext cx="5486399" cy="4084775"/>
          </a:xfrm>
          <a:prstGeom prst="rect">
            <a:avLst/>
          </a:prstGeom>
          <a:noFill/>
          <a:ln>
            <a:noFill/>
          </a:ln>
        </p:spPr>
        <p:txBody>
          <a:bodyPr lIns="91425" tIns="91425" rIns="91425" bIns="91425" anchor="ctr" anchorCtr="0">
            <a:noAutofit/>
          </a:bodyPr>
          <a:lstStyle/>
          <a:p>
            <a:endParaRPr/>
          </a:p>
        </p:txBody>
      </p:sp>
      <p:sp>
        <p:nvSpPr>
          <p:cNvPr id="375" name="Shape 375"/>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34" name="Shape 234"/>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41" name="Shape 241"/>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48" name="Shape 248"/>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56" name="Shape 256"/>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63" name="Shape 263"/>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70" name="Shape 270"/>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77" name="Shape 277"/>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64" name="Shape 6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82" name="Shape 8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94" name="Shape 9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5" name="Shape 9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5" name="Shape 10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106" name="Shape 106"/>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7" name="Shape 10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8" name="Shape 108"/>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12" name="Shape 11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13" name="Shape 113"/>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14" name="Shape 11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15" name="Shape 115"/>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8" name="Shape 11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19" name="Shape 119"/>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0" name="Shape 120"/>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21" name="Shape 121"/>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2" name="Shape 122"/>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3" name="Shape 1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4" name="Shape 124"/>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27" name="Shape 127"/>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8" name="Shape 12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9" name="Shape 129"/>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Shape 13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32" name="Shape 13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33" name="Shape 133"/>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36" name="Shape 136"/>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37" name="Shape 13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38" name="Shape 138"/>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39" name="Shape 13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40" name="Shape 140"/>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3" name="Shape 14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9pPr>
          </a:lstStyle>
          <a:p>
            <a:endParaRPr/>
          </a:p>
        </p:txBody>
      </p:sp>
      <p:sp>
        <p:nvSpPr>
          <p:cNvPr id="144" name="Shape 14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45" name="Shape 145"/>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46" name="Shape 14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47" name="Shape 147"/>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50" name="Shape 150"/>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51" name="Shape 15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2" name="Shape 1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3" name="Shape 153"/>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56" name="Shape 156"/>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8" name="Shape 1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9" name="Shape 159"/>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2288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1pPr>
            <a:lvl2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1" name="Shape 3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43" name="Shape 4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1pPr>
            <a:lvl2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Arial Narrow"/>
              <a:buNone/>
              <a:defRPr sz="4000" b="1" i="0" u="none" strike="noStrike" cap="none" baseline="0">
                <a:solidFill>
                  <a:schemeClr val="dk2"/>
                </a:solidFill>
                <a:latin typeface="Arial Narrow"/>
                <a:ea typeface="Arial Narrow"/>
                <a:cs typeface="Arial Narrow"/>
                <a:sym typeface="Arial Narrow"/>
                <a:rtl val="0"/>
              </a:defRPr>
            </a:lvl1pPr>
            <a:lvl2pPr marL="0" marR="0" indent="0" algn="ctr" rtl="0">
              <a:lnSpc>
                <a:spcPct val="100000"/>
              </a:lnSpc>
              <a:spcBef>
                <a:spcPts val="0"/>
              </a:spcBef>
              <a:spcAft>
                <a:spcPts val="0"/>
              </a:spcAft>
              <a:buClr>
                <a:schemeClr val="dk2"/>
              </a:buClr>
              <a:buFont typeface="Arial Narrow"/>
              <a:buNone/>
              <a:defRPr sz="4000" b="1" i="0" u="none" strike="noStrike" cap="none" baseline="0">
                <a:solidFill>
                  <a:schemeClr val="dk2"/>
                </a:solidFill>
                <a:latin typeface="Arial Narrow"/>
                <a:ea typeface="Arial Narrow"/>
                <a:cs typeface="Arial Narrow"/>
                <a:sym typeface="Arial Narrow"/>
                <a:rtl val="0"/>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rtl val="0"/>
              </a:defRPr>
            </a:lvl1pPr>
            <a:lvl2pPr marL="742950" marR="0" indent="-7620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rtl val="0"/>
              </a:defRPr>
            </a:lvl2pPr>
            <a:lvl3pPr marL="1143000" marR="0" indent="-47625"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rtl val="0"/>
              </a:defRPr>
            </a:lvl3pPr>
            <a:lvl4pPr marL="1600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4pPr>
            <a:lvl5pPr marL="20574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endParaRPr/>
          </a:p>
        </p:txBody>
      </p:sp>
      <p:sp>
        <p:nvSpPr>
          <p:cNvPr id="100" name="Shape 100"/>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1" name="Shape 10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2" name="Shape 102"/>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2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notesSlide" Target="../notesSlides/notesSlide18.xml"/><Relationship Id="rId5" Type="http://schemas.openxmlformats.org/officeDocument/2006/relationships/image" Target="../media/image37.png"/><Relationship Id="rId6" Type="http://schemas.openxmlformats.org/officeDocument/2006/relationships/image" Target="../media/image11.png"/><Relationship Id="rId1" Type="http://schemas.microsoft.com/office/2007/relationships/media" Target="../media/media2.wav"/><Relationship Id="rId2" Type="http://schemas.openxmlformats.org/officeDocument/2006/relationships/audio" Target="../media/media2.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notesSlide" Target="../notesSlides/notesSlide1.xml"/><Relationship Id="rId5" Type="http://schemas.openxmlformats.org/officeDocument/2006/relationships/image" Target="../media/image10.jpg"/><Relationship Id="rId6" Type="http://schemas.openxmlformats.org/officeDocument/2006/relationships/image" Target="../media/image11.png"/><Relationship Id="rId1" Type="http://schemas.microsoft.com/office/2007/relationships/media" Target="../media/media1.mp3"/><Relationship Id="rId2" Type="http://schemas.openxmlformats.org/officeDocument/2006/relationships/audio" Target="../media/media1.mp3"/></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2095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2333625"/>
            <a:ext cx="29527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640138"/>
            <a:ext cx="20828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0"/>
            <a:ext cx="264001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l="16060" r="14122"/>
          <a:stretch>
            <a:fillRect/>
          </a:stretch>
        </p:blipFill>
        <p:spPr>
          <a:xfrm>
            <a:off x="4643438" y="0"/>
            <a:ext cx="2592387" cy="3713163"/>
          </a:xfrm>
        </p:spPr>
      </p:pic>
      <p:pic>
        <p:nvPicPr>
          <p:cNvPr id="174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2924175"/>
            <a:ext cx="30003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644900"/>
            <a:ext cx="23177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410379"/>
      </p:ext>
    </p:extLst>
  </p:cSld>
  <p:clrMapOvr>
    <a:masterClrMapping/>
  </p:clrMapOvr>
  <mc:AlternateContent xmlns:mc="http://schemas.openxmlformats.org/markup-compatibility/2006" xmlns:p14="http://schemas.microsoft.com/office/powerpoint/2010/main">
    <mc:Choice Requires="p14">
      <p:transition spd="slow" p14:dur="2000" advTm="7190"/>
    </mc:Choice>
    <mc:Fallback xmlns="">
      <p:transition xmlns:p14="http://schemas.microsoft.com/office/powerpoint/2010/main" spd="slow" advTm="719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p:nvPr/>
        </p:nvSpPr>
        <p:spPr>
          <a:xfrm>
            <a:off x="0" y="381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66" name="Shape 266"/>
          <p:cNvSpPr txBox="1"/>
          <p:nvPr/>
        </p:nvSpPr>
        <p:spPr>
          <a:xfrm>
            <a:off x="0" y="4572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I lost more than my innocence</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Mark </a:t>
            </a:r>
            <a:r>
              <a:rPr lang="en" sz="2800" b="0" i="0" u="none" strike="noStrike" cap="none" baseline="0" dirty="0">
                <a:solidFill>
                  <a:schemeClr val="dk2"/>
                </a:solidFill>
                <a:latin typeface="Arial Narrow"/>
                <a:ea typeface="Arial Narrow"/>
                <a:cs typeface="Arial Narrow"/>
                <a:sym typeface="Arial Narrow"/>
              </a:rPr>
              <a:t>Lott</a:t>
            </a:r>
          </a:p>
        </p:txBody>
      </p:sp>
      <p:sp>
        <p:nvSpPr>
          <p:cNvPr id="267" name="Shape 267"/>
          <p:cNvSpPr/>
          <p:nvPr/>
        </p:nvSpPr>
        <p:spPr>
          <a:xfrm>
            <a:off x="457200" y="1874836"/>
            <a:ext cx="8229599" cy="4525963"/>
          </a:xfrm>
          <a:prstGeom prst="rect">
            <a:avLst/>
          </a:prstGeom>
          <a:blipFill>
            <a:blip r:embed="rId3"/>
            <a:stretch>
              <a:fillRect/>
            </a:stretch>
          </a:blipFill>
        </p:spPr>
      </p:sp>
    </p:spTree>
  </p:cSld>
  <p:clrMapOvr>
    <a:masterClrMapping/>
  </p:clrMapOvr>
  <p:transition xmlns:p14="http://schemas.microsoft.com/office/powerpoint/2010/main" spd="slow" advTm="3872">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p:nvPr/>
        </p:nvSpPr>
        <p:spPr>
          <a:xfrm>
            <a:off x="2363573" y="228600"/>
            <a:ext cx="4402565" cy="4952999"/>
          </a:xfrm>
          <a:prstGeom prst="rect">
            <a:avLst/>
          </a:prstGeom>
          <a:blipFill>
            <a:blip r:embed="rId3"/>
            <a:stretch>
              <a:fillRect/>
            </a:stretch>
          </a:blipFill>
        </p:spPr>
      </p:sp>
      <p:sp>
        <p:nvSpPr>
          <p:cNvPr id="273" name="Shape 273"/>
          <p:cNvSpPr/>
          <p:nvPr/>
        </p:nvSpPr>
        <p:spPr>
          <a:xfrm>
            <a:off x="0" y="54102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74" name="Shape 274"/>
          <p:cNvSpPr txBox="1"/>
          <p:nvPr/>
        </p:nvSpPr>
        <p:spPr>
          <a:xfrm>
            <a:off x="457200" y="5410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Roots are shallow, wings are broken.</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Lori Vicars</a:t>
            </a:r>
          </a:p>
        </p:txBody>
      </p:sp>
    </p:spTree>
  </p:cSld>
  <p:clrMapOvr>
    <a:masterClrMapping/>
  </p:clrMapOvr>
  <p:transition xmlns:p14="http://schemas.microsoft.com/office/powerpoint/2010/main" spd="slow" advTm="4576">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p:nvPr/>
        </p:nvSpPr>
        <p:spPr>
          <a:xfrm>
            <a:off x="1735141" y="1600200"/>
            <a:ext cx="5257789" cy="5257799"/>
          </a:xfrm>
          <a:prstGeom prst="rect">
            <a:avLst/>
          </a:prstGeom>
          <a:blipFill>
            <a:blip r:embed="rId3"/>
            <a:stretch>
              <a:fillRect/>
            </a:stretch>
          </a:blipFill>
        </p:spPr>
      </p:sp>
      <p:sp>
        <p:nvSpPr>
          <p:cNvPr id="280" name="Shape 280"/>
          <p:cNvSpPr/>
          <p:nvPr/>
        </p:nvSpPr>
        <p:spPr>
          <a:xfrm>
            <a:off x="0" y="304800"/>
            <a:ext cx="9144000" cy="1143000"/>
          </a:xfrm>
          <a:prstGeom prst="rect">
            <a:avLst/>
          </a:prstGeom>
          <a:solidFill>
            <a:srgbClr val="B3B3B3"/>
          </a:solidFill>
          <a:ln w="9525" cap="flat">
            <a:solidFill>
              <a:srgbClr val="B6DCDF"/>
            </a:solidFill>
            <a:prstDash val="solid"/>
            <a:miter/>
            <a:headEnd type="none" w="med" len="med"/>
            <a:tailEnd type="none" w="med" len="med"/>
          </a:ln>
        </p:spPr>
        <p:txBody>
          <a:bodyPr lIns="91425" tIns="45700" rIns="91425" bIns="45700" anchor="ctr" anchorCtr="0">
            <a:noAutofit/>
          </a:bodyPr>
          <a:lstStyle/>
          <a:p>
            <a:endParaRPr/>
          </a:p>
        </p:txBody>
      </p:sp>
      <p:sp>
        <p:nvSpPr>
          <p:cNvPr id="281" name="Shape 281"/>
          <p:cNvSpPr txBox="1"/>
          <p:nvPr/>
        </p:nvSpPr>
        <p:spPr>
          <a:xfrm>
            <a:off x="609600" y="381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What would we do without liars</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Kate </a:t>
            </a:r>
            <a:r>
              <a:rPr lang="en" sz="2800" b="0" i="0" u="none" strike="noStrike" cap="none" baseline="0" dirty="0">
                <a:solidFill>
                  <a:schemeClr val="dk2"/>
                </a:solidFill>
                <a:latin typeface="Arial Narrow"/>
                <a:ea typeface="Arial Narrow"/>
                <a:cs typeface="Arial Narrow"/>
                <a:sym typeface="Arial Narrow"/>
              </a:rPr>
              <a:t>Olsen</a:t>
            </a:r>
          </a:p>
        </p:txBody>
      </p:sp>
    </p:spTree>
  </p:cSld>
  <p:clrMapOvr>
    <a:masterClrMapping/>
  </p:clrMapOvr>
  <p:transition xmlns:p14="http://schemas.microsoft.com/office/powerpoint/2010/main" spd="slow" advTm="3995">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0" y="55626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87" name="Shape 287"/>
          <p:cNvSpPr txBox="1"/>
          <p:nvPr/>
        </p:nvSpPr>
        <p:spPr>
          <a:xfrm>
            <a:off x="533400" y="5562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Tired of being the smart kid</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Keith </a:t>
            </a:r>
            <a:r>
              <a:rPr lang="en" sz="2800" b="0" i="0" u="none" strike="noStrike" cap="none" baseline="0" dirty="0">
                <a:solidFill>
                  <a:schemeClr val="dk2"/>
                </a:solidFill>
                <a:latin typeface="Arial Narrow"/>
                <a:ea typeface="Arial Narrow"/>
                <a:cs typeface="Arial Narrow"/>
                <a:sym typeface="Arial Narrow"/>
              </a:rPr>
              <a:t>Jones</a:t>
            </a:r>
          </a:p>
        </p:txBody>
      </p:sp>
      <p:sp>
        <p:nvSpPr>
          <p:cNvPr id="288" name="Shape 288"/>
          <p:cNvSpPr/>
          <p:nvPr/>
        </p:nvSpPr>
        <p:spPr>
          <a:xfrm>
            <a:off x="1507920" y="0"/>
            <a:ext cx="6176562" cy="5253669"/>
          </a:xfrm>
          <a:prstGeom prst="rect">
            <a:avLst/>
          </a:prstGeom>
          <a:blipFill>
            <a:blip r:embed="rId3"/>
            <a:stretch>
              <a:fillRect/>
            </a:stretch>
          </a:blipFill>
        </p:spPr>
      </p:sp>
    </p:spTree>
  </p:cSld>
  <p:clrMapOvr>
    <a:masterClrMapping/>
  </p:clrMapOvr>
  <p:transition xmlns:p14="http://schemas.microsoft.com/office/powerpoint/2010/main" spd="slow" advTm="3795">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0" u="none" strike="noStrike" cap="none" baseline="0">
                <a:solidFill>
                  <a:schemeClr val="dk2"/>
                </a:solidFill>
                <a:latin typeface="Arial Narrow"/>
                <a:ea typeface="Arial Narrow"/>
                <a:cs typeface="Arial Narrow"/>
                <a:sym typeface="Arial Narrow"/>
              </a:rPr>
              <a:t>A house without pets isn't home.</a:t>
            </a:r>
            <a:r>
              <a:rPr lang="en" sz="2800" b="1" i="0" u="none" strike="noStrike" cap="none" baseline="0">
                <a:solidFill>
                  <a:schemeClr val="dk2"/>
                </a:solidFill>
                <a:latin typeface="Arial Narrow"/>
                <a:ea typeface="Arial Narrow"/>
                <a:cs typeface="Arial Narrow"/>
                <a:sym typeface="Arial Narrow"/>
              </a:rPr>
              <a:t>Jennifer Swedoski</a:t>
            </a:r>
          </a:p>
        </p:txBody>
      </p:sp>
      <p:sp>
        <p:nvSpPr>
          <p:cNvPr id="294" name="Shape 294"/>
          <p:cNvSpPr/>
          <p:nvPr/>
        </p:nvSpPr>
        <p:spPr>
          <a:xfrm>
            <a:off x="0" y="3048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95" name="Shape 295"/>
          <p:cNvSpPr txBox="1"/>
          <p:nvPr/>
        </p:nvSpPr>
        <p:spPr>
          <a:xfrm>
            <a:off x="6096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Finally learned “weird” is a compliment</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Kathryn </a:t>
            </a:r>
            <a:r>
              <a:rPr lang="en" sz="2800" b="0" i="0" u="none" strike="noStrike" cap="none" baseline="0" dirty="0">
                <a:solidFill>
                  <a:schemeClr val="dk2"/>
                </a:solidFill>
                <a:latin typeface="Arial Narrow"/>
                <a:ea typeface="Arial Narrow"/>
                <a:cs typeface="Arial Narrow"/>
                <a:sym typeface="Arial Narrow"/>
              </a:rPr>
              <a:t>Andrews</a:t>
            </a:r>
          </a:p>
        </p:txBody>
      </p:sp>
      <p:sp>
        <p:nvSpPr>
          <p:cNvPr id="296" name="Shape 296"/>
          <p:cNvSpPr/>
          <p:nvPr/>
        </p:nvSpPr>
        <p:spPr>
          <a:xfrm>
            <a:off x="2190380" y="1600200"/>
            <a:ext cx="4804513" cy="5257799"/>
          </a:xfrm>
          <a:prstGeom prst="rect">
            <a:avLst/>
          </a:prstGeom>
          <a:blipFill>
            <a:blip r:embed="rId3"/>
            <a:stretch>
              <a:fillRect/>
            </a:stretch>
          </a:blipFill>
        </p:spPr>
      </p:sp>
    </p:spTree>
  </p:cSld>
  <p:clrMapOvr>
    <a:masterClrMapping/>
  </p:clrMapOvr>
  <p:transition xmlns:p14="http://schemas.microsoft.com/office/powerpoint/2010/main" spd="slow" advTm="3563">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410200"/>
            <a:ext cx="9144000" cy="12954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pic>
        <p:nvPicPr>
          <p:cNvPr id="27652" name="Content Placeholder 6" descr="Emma Roberts.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76200" y="152400"/>
            <a:ext cx="9559925" cy="5257800"/>
          </a:xfrm>
        </p:spPr>
      </p:pic>
      <p:sp>
        <p:nvSpPr>
          <p:cNvPr id="27651" name="Title 1"/>
          <p:cNvSpPr txBox="1">
            <a:spLocks/>
          </p:cNvSpPr>
          <p:nvPr/>
        </p:nvSpPr>
        <p:spPr bwMode="auto">
          <a:xfrm>
            <a:off x="457200" y="547789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chemeClr val="accent6">
                    <a:lumMod val="50000"/>
                  </a:schemeClr>
                </a:solidFill>
                <a:latin typeface="Arial Narrow" charset="0"/>
              </a:rPr>
              <a:t>Love hurts, but I</a:t>
            </a:r>
            <a:r>
              <a:rPr lang="ja-JP" altLang="en-US" sz="4000" b="1" dirty="0">
                <a:solidFill>
                  <a:schemeClr val="accent6">
                    <a:lumMod val="50000"/>
                  </a:schemeClr>
                </a:solidFill>
                <a:latin typeface="Arial Narrow" charset="0"/>
              </a:rPr>
              <a:t>’</a:t>
            </a:r>
            <a:r>
              <a:rPr lang="en-US" sz="4000" b="1" dirty="0">
                <a:solidFill>
                  <a:schemeClr val="accent6">
                    <a:lumMod val="50000"/>
                  </a:schemeClr>
                </a:solidFill>
                <a:latin typeface="Arial Narrow" charset="0"/>
              </a:rPr>
              <a:t>m not broken.</a:t>
            </a:r>
          </a:p>
          <a:p>
            <a:pPr algn="ctr"/>
            <a:r>
              <a:rPr lang="en-US" sz="4000" b="1" dirty="0">
                <a:solidFill>
                  <a:schemeClr val="accent6">
                    <a:lumMod val="50000"/>
                  </a:schemeClr>
                </a:solidFill>
                <a:latin typeface="Arial Narrow" charset="0"/>
              </a:rPr>
              <a:t> </a:t>
            </a:r>
            <a:r>
              <a:rPr lang="en-US" sz="2800" dirty="0">
                <a:solidFill>
                  <a:schemeClr val="accent6">
                    <a:lumMod val="50000"/>
                  </a:schemeClr>
                </a:solidFill>
                <a:latin typeface="Arial Narrow" charset="0"/>
              </a:rPr>
              <a:t>Emma </a:t>
            </a:r>
            <a:r>
              <a:rPr lang="en-US" sz="2800" dirty="0" smtClean="0">
                <a:solidFill>
                  <a:schemeClr val="accent6">
                    <a:lumMod val="50000"/>
                  </a:schemeClr>
                </a:solidFill>
                <a:latin typeface="Arial Narrow" charset="0"/>
              </a:rPr>
              <a:t>Roberts</a:t>
            </a:r>
            <a:endParaRPr lang="en-US" sz="2800" dirty="0">
              <a:solidFill>
                <a:schemeClr val="accent6">
                  <a:lumMod val="50000"/>
                </a:schemeClr>
              </a:solidFill>
              <a:latin typeface="Arial Narrow" charset="0"/>
            </a:endParaRPr>
          </a:p>
        </p:txBody>
      </p:sp>
    </p:spTree>
    <p:extLst>
      <p:ext uri="{BB962C8B-B14F-4D97-AF65-F5344CB8AC3E}">
        <p14:creationId xmlns:p14="http://schemas.microsoft.com/office/powerpoint/2010/main" val="269749358"/>
      </p:ext>
    </p:extLst>
  </p:cSld>
  <p:clrMapOvr>
    <a:masterClrMapping/>
  </p:clrMapOvr>
  <p:transition xmlns:p14="http://schemas.microsoft.com/office/powerpoint/2010/main" advTm="3784"/>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810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pic>
        <p:nvPicPr>
          <p:cNvPr id="57348" name="Content Placeholder 6" descr="fake-smile.jpg"/>
          <p:cNvPicPr>
            <a:picLocks noGrp="1" noChangeAspect="1"/>
          </p:cNvPicPr>
          <p:nvPr>
            <p:ph idx="1"/>
          </p:nvPr>
        </p:nvPicPr>
        <p:blipFill>
          <a:blip r:embed="rId2">
            <a:extLst>
              <a:ext uri="{28A0092B-C50C-407E-A947-70E740481C1C}">
                <a14:useLocalDpi xmlns:a14="http://schemas.microsoft.com/office/drawing/2010/main" val="0"/>
              </a:ext>
            </a:extLst>
          </a:blip>
          <a:srcRect l="-12505" r="-12505"/>
          <a:stretch>
            <a:fillRect/>
          </a:stretch>
        </p:blipFill>
        <p:spPr>
          <a:xfrm>
            <a:off x="-228600" y="1600200"/>
            <a:ext cx="9559925" cy="5257800"/>
          </a:xfrm>
        </p:spPr>
      </p:pic>
      <p:sp>
        <p:nvSpPr>
          <p:cNvPr id="57347" name="Title 1"/>
          <p:cNvSpPr txBox="1">
            <a:spLocks/>
          </p:cNvSpPr>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3600" b="1" dirty="0">
                <a:solidFill>
                  <a:schemeClr val="accent6">
                    <a:lumMod val="50000"/>
                  </a:schemeClr>
                </a:solidFill>
                <a:latin typeface="Arial Narrow" charset="0"/>
              </a:rPr>
              <a:t>I smile to fool what</a:t>
            </a:r>
            <a:r>
              <a:rPr lang="ja-JP" altLang="en-US" sz="3600" b="1" dirty="0">
                <a:solidFill>
                  <a:schemeClr val="accent6">
                    <a:lumMod val="50000"/>
                  </a:schemeClr>
                </a:solidFill>
                <a:latin typeface="Arial Narrow" charset="0"/>
              </a:rPr>
              <a:t>’</a:t>
            </a:r>
            <a:r>
              <a:rPr lang="en-US" sz="3600" b="1" dirty="0">
                <a:solidFill>
                  <a:schemeClr val="accent6">
                    <a:lumMod val="50000"/>
                  </a:schemeClr>
                </a:solidFill>
                <a:latin typeface="Arial Narrow" charset="0"/>
              </a:rPr>
              <a:t>s behind.</a:t>
            </a:r>
            <a:br>
              <a:rPr lang="en-US" sz="3600" b="1" dirty="0">
                <a:solidFill>
                  <a:schemeClr val="accent6">
                    <a:lumMod val="50000"/>
                  </a:schemeClr>
                </a:solidFill>
                <a:latin typeface="Arial Narrow" charset="0"/>
              </a:rPr>
            </a:br>
            <a:r>
              <a:rPr lang="en-US" sz="2800" dirty="0" err="1">
                <a:solidFill>
                  <a:schemeClr val="accent6">
                    <a:lumMod val="50000"/>
                  </a:schemeClr>
                </a:solidFill>
                <a:latin typeface="Arial Narrow" charset="0"/>
              </a:rPr>
              <a:t>Aaliyah</a:t>
            </a:r>
            <a:r>
              <a:rPr lang="en-US" sz="2800" dirty="0">
                <a:solidFill>
                  <a:schemeClr val="accent6">
                    <a:lumMod val="50000"/>
                  </a:schemeClr>
                </a:solidFill>
                <a:latin typeface="Arial Narrow" charset="0"/>
              </a:rPr>
              <a:t> </a:t>
            </a:r>
            <a:r>
              <a:rPr lang="en-US" sz="2800" dirty="0" smtClean="0">
                <a:solidFill>
                  <a:schemeClr val="accent6">
                    <a:lumMod val="50000"/>
                  </a:schemeClr>
                </a:solidFill>
                <a:latin typeface="Arial Narrow" charset="0"/>
              </a:rPr>
              <a:t>Woods</a:t>
            </a:r>
            <a:endParaRPr lang="en-US" sz="2800" dirty="0">
              <a:solidFill>
                <a:schemeClr val="accent6">
                  <a:lumMod val="50000"/>
                </a:schemeClr>
              </a:solidFill>
              <a:latin typeface="Arial Narrow" charset="0"/>
            </a:endParaRPr>
          </a:p>
        </p:txBody>
      </p:sp>
    </p:spTree>
    <p:extLst>
      <p:ext uri="{BB962C8B-B14F-4D97-AF65-F5344CB8AC3E}">
        <p14:creationId xmlns:p14="http://schemas.microsoft.com/office/powerpoint/2010/main" val="760110712"/>
      </p:ext>
    </p:extLst>
  </p:cSld>
  <p:clrMapOvr>
    <a:masterClrMapping/>
  </p:clrMapOvr>
  <p:transition xmlns:p14="http://schemas.microsoft.com/office/powerpoint/2010/main" advTm="3925"/>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40963"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chemeClr val="accent6">
                    <a:lumMod val="50000"/>
                  </a:schemeClr>
                </a:solidFill>
                <a:latin typeface="Arial Narrow" charset="0"/>
              </a:rPr>
              <a:t>Missing = Four sisters, four time zones.</a:t>
            </a:r>
            <a:br>
              <a:rPr lang="en-US" sz="4000" b="1" dirty="0">
                <a:solidFill>
                  <a:schemeClr val="accent6">
                    <a:lumMod val="50000"/>
                  </a:schemeClr>
                </a:solidFill>
                <a:latin typeface="Arial Narrow" charset="0"/>
              </a:rPr>
            </a:br>
            <a:r>
              <a:rPr lang="en-US" sz="2800" dirty="0" err="1">
                <a:solidFill>
                  <a:schemeClr val="accent6">
                    <a:lumMod val="50000"/>
                  </a:schemeClr>
                </a:solidFill>
                <a:latin typeface="Arial Narrow" charset="0"/>
              </a:rPr>
              <a:t>Lizzy</a:t>
            </a:r>
            <a:r>
              <a:rPr lang="en-US" sz="2800" dirty="0">
                <a:solidFill>
                  <a:schemeClr val="accent6">
                    <a:lumMod val="50000"/>
                  </a:schemeClr>
                </a:solidFill>
                <a:latin typeface="Arial Narrow" charset="0"/>
              </a:rPr>
              <a:t> </a:t>
            </a:r>
            <a:r>
              <a:rPr lang="en-US" sz="2800" dirty="0" smtClean="0">
                <a:solidFill>
                  <a:schemeClr val="accent6">
                    <a:lumMod val="50000"/>
                  </a:schemeClr>
                </a:solidFill>
                <a:latin typeface="Arial Narrow" charset="0"/>
              </a:rPr>
              <a:t>Allred</a:t>
            </a:r>
            <a:endParaRPr lang="en-US" sz="2800" dirty="0">
              <a:solidFill>
                <a:schemeClr val="accent6">
                  <a:lumMod val="50000"/>
                </a:schemeClr>
              </a:solidFill>
              <a:latin typeface="Arial Narrow" charset="0"/>
            </a:endParaRPr>
          </a:p>
        </p:txBody>
      </p:sp>
      <p:pic>
        <p:nvPicPr>
          <p:cNvPr id="40964" name="Content Placeholder 6" descr="Lizzy Allred.jpg"/>
          <p:cNvPicPr>
            <a:picLocks noGrp="1" noChangeAspect="1"/>
          </p:cNvPicPr>
          <p:nvPr>
            <p:ph idx="1"/>
          </p:nvPr>
        </p:nvPicPr>
        <p:blipFill>
          <a:blip r:embed="rId2">
            <a:extLst>
              <a:ext uri="{28A0092B-C50C-407E-A947-70E740481C1C}">
                <a14:useLocalDpi xmlns:a14="http://schemas.microsoft.com/office/drawing/2010/main" val="0"/>
              </a:ext>
            </a:extLst>
          </a:blip>
          <a:srcRect l="-22702" r="-22702"/>
          <a:stretch>
            <a:fillRect/>
          </a:stretch>
        </p:blipFill>
        <p:spPr>
          <a:xfrm>
            <a:off x="-298450" y="76200"/>
            <a:ext cx="9975850" cy="5486400"/>
          </a:xfrm>
        </p:spPr>
      </p:pic>
    </p:spTree>
    <p:extLst>
      <p:ext uri="{BB962C8B-B14F-4D97-AF65-F5344CB8AC3E}">
        <p14:creationId xmlns:p14="http://schemas.microsoft.com/office/powerpoint/2010/main" val="1823235093"/>
      </p:ext>
    </p:extLst>
  </p:cSld>
  <p:clrMapOvr>
    <a:masterClrMapping/>
  </p:clrMapOvr>
  <p:transition xmlns:p14="http://schemas.microsoft.com/office/powerpoint/2010/main" advTm="4196"/>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810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69635" name="Title 1"/>
          <p:cNvSpPr txBox="1">
            <a:spLocks/>
          </p:cNvSpPr>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3600" b="1" dirty="0">
                <a:solidFill>
                  <a:schemeClr val="accent6">
                    <a:lumMod val="50000"/>
                  </a:schemeClr>
                </a:solidFill>
                <a:latin typeface="Arial Narrow" charset="0"/>
              </a:rPr>
              <a:t>I love all our random conversations.</a:t>
            </a:r>
            <a:br>
              <a:rPr lang="en-US" sz="3600" b="1" dirty="0">
                <a:solidFill>
                  <a:schemeClr val="accent6">
                    <a:lumMod val="50000"/>
                  </a:schemeClr>
                </a:solidFill>
                <a:latin typeface="Arial Narrow" charset="0"/>
              </a:rPr>
            </a:br>
            <a:r>
              <a:rPr lang="en-US" sz="2800" dirty="0" err="1">
                <a:solidFill>
                  <a:schemeClr val="accent6">
                    <a:lumMod val="50000"/>
                  </a:schemeClr>
                </a:solidFill>
                <a:latin typeface="Arial Narrow" charset="0"/>
              </a:rPr>
              <a:t>Isabell</a:t>
            </a:r>
            <a:r>
              <a:rPr lang="en-US" sz="2800" dirty="0">
                <a:solidFill>
                  <a:schemeClr val="accent6">
                    <a:lumMod val="50000"/>
                  </a:schemeClr>
                </a:solidFill>
                <a:latin typeface="Arial Narrow" charset="0"/>
              </a:rPr>
              <a:t> </a:t>
            </a:r>
            <a:r>
              <a:rPr lang="en-US" sz="2800" dirty="0" err="1" smtClean="0">
                <a:solidFill>
                  <a:schemeClr val="accent6">
                    <a:lumMod val="50000"/>
                  </a:schemeClr>
                </a:solidFill>
                <a:latin typeface="Arial Narrow" charset="0"/>
              </a:rPr>
              <a:t>Pelley</a:t>
            </a:r>
            <a:endParaRPr lang="en-US" sz="2800" dirty="0">
              <a:solidFill>
                <a:schemeClr val="accent6">
                  <a:lumMod val="50000"/>
                </a:schemeClr>
              </a:solidFill>
              <a:latin typeface="Arial Narrow" charset="0"/>
            </a:endParaRPr>
          </a:p>
        </p:txBody>
      </p:sp>
      <p:pic>
        <p:nvPicPr>
          <p:cNvPr id="69636" name="Content Placeholder 5" descr="Red_Heart.gif"/>
          <p:cNvPicPr>
            <a:picLocks noGrp="1" noChangeAspect="1"/>
          </p:cNvPicPr>
          <p:nvPr>
            <p:ph idx="1"/>
          </p:nvPr>
        </p:nvPicPr>
        <p:blipFill>
          <a:blip r:embed="rId2">
            <a:extLst>
              <a:ext uri="{28A0092B-C50C-407E-A947-70E740481C1C}">
                <a14:useLocalDpi xmlns:a14="http://schemas.microsoft.com/office/drawing/2010/main" val="0"/>
              </a:ext>
            </a:extLst>
          </a:blip>
          <a:srcRect l="-14247" r="-14247"/>
          <a:stretch>
            <a:fillRect/>
          </a:stretch>
        </p:blipFill>
        <p:spPr>
          <a:xfrm>
            <a:off x="-76200" y="1600200"/>
            <a:ext cx="9559925" cy="5257800"/>
          </a:xfrm>
        </p:spPr>
      </p:pic>
    </p:spTree>
    <p:extLst>
      <p:ext uri="{BB962C8B-B14F-4D97-AF65-F5344CB8AC3E}">
        <p14:creationId xmlns:p14="http://schemas.microsoft.com/office/powerpoint/2010/main" val="737567072"/>
      </p:ext>
    </p:extLst>
  </p:cSld>
  <p:clrMapOvr>
    <a:masterClrMapping/>
  </p:clrMapOvr>
  <p:transition xmlns:p14="http://schemas.microsoft.com/office/powerpoint/2010/main" advTm="3926"/>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70659" name="Title 1"/>
          <p:cNvSpPr txBox="1">
            <a:spLocks/>
          </p:cNvSpPr>
          <p:nvPr/>
        </p:nvSpPr>
        <p:spPr bwMode="auto">
          <a:xfrm>
            <a:off x="6096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rgbClr val="161645"/>
                </a:solidFill>
                <a:latin typeface="Arial Narrow" charset="0"/>
              </a:rPr>
              <a:t>When you </a:t>
            </a:r>
            <a:r>
              <a:rPr lang="en-US" sz="4000" b="1" dirty="0" err="1">
                <a:solidFill>
                  <a:srgbClr val="161645"/>
                </a:solidFill>
                <a:latin typeface="Arial Narrow" charset="0"/>
              </a:rPr>
              <a:t>weren</a:t>
            </a:r>
            <a:r>
              <a:rPr lang="ja-JP" altLang="en-US" sz="4000" b="1" dirty="0">
                <a:solidFill>
                  <a:srgbClr val="161645"/>
                </a:solidFill>
                <a:latin typeface="Arial Narrow" charset="0"/>
              </a:rPr>
              <a:t>’</a:t>
            </a:r>
            <a:r>
              <a:rPr lang="en-US" sz="4000" b="1" dirty="0">
                <a:solidFill>
                  <a:srgbClr val="161645"/>
                </a:solidFill>
                <a:latin typeface="Arial Narrow" charset="0"/>
              </a:rPr>
              <a:t>t there, books were.</a:t>
            </a:r>
            <a:r>
              <a:rPr lang="en-US" sz="4000" b="1" dirty="0">
                <a:solidFill>
                  <a:srgbClr val="161645"/>
                </a:solidFill>
                <a:latin typeface="Arial Narrow" charset="0"/>
                <a:cs typeface="Arial Narrow" charset="0"/>
              </a:rPr>
              <a:t/>
            </a:r>
            <a:br>
              <a:rPr lang="en-US" sz="4000" b="1" dirty="0">
                <a:solidFill>
                  <a:srgbClr val="161645"/>
                </a:solidFill>
                <a:latin typeface="Arial Narrow" charset="0"/>
                <a:cs typeface="Arial Narrow" charset="0"/>
              </a:rPr>
            </a:br>
            <a:r>
              <a:rPr lang="en-US" sz="2800" dirty="0">
                <a:solidFill>
                  <a:srgbClr val="161645"/>
                </a:solidFill>
                <a:latin typeface="Arial Narrow" charset="0"/>
                <a:cs typeface="Arial Narrow" charset="0"/>
              </a:rPr>
              <a:t>Sean </a:t>
            </a:r>
            <a:r>
              <a:rPr lang="en-US" sz="2800" dirty="0" smtClean="0">
                <a:solidFill>
                  <a:srgbClr val="161645"/>
                </a:solidFill>
                <a:latin typeface="Arial Narrow" charset="0"/>
                <a:cs typeface="Arial Narrow" charset="0"/>
              </a:rPr>
              <a:t>Salas</a:t>
            </a:r>
            <a:endParaRPr lang="en-US" sz="2800" dirty="0">
              <a:solidFill>
                <a:srgbClr val="161645"/>
              </a:solidFill>
              <a:latin typeface="Arial Narrow" charset="0"/>
              <a:cs typeface="Arial Narrow" charset="0"/>
            </a:endParaRPr>
          </a:p>
        </p:txBody>
      </p:sp>
      <p:pic>
        <p:nvPicPr>
          <p:cNvPr id="70660" name="Content Placeholder 6" descr="books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4825" y="152400"/>
            <a:ext cx="8105775" cy="5410200"/>
          </a:xfrm>
        </p:spPr>
      </p:pic>
    </p:spTree>
    <p:extLst>
      <p:ext uri="{BB962C8B-B14F-4D97-AF65-F5344CB8AC3E}">
        <p14:creationId xmlns:p14="http://schemas.microsoft.com/office/powerpoint/2010/main" val="3083643558"/>
      </p:ext>
    </p:extLst>
  </p:cSld>
  <p:clrMapOvr>
    <a:masterClrMapping/>
  </p:clrMapOvr>
  <p:transition xmlns:p14="http://schemas.microsoft.com/office/powerpoint/2010/main" advTm="359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alphaModFix amt="42000"/>
            <a:extLst>
              <a:ext uri="{28A0092B-C50C-407E-A947-70E740481C1C}">
                <a14:useLocalDpi xmlns:a14="http://schemas.microsoft.com/office/drawing/2010/main" val="0"/>
              </a:ext>
            </a:extLst>
          </a:blip>
          <a:srcRect/>
          <a:stretch>
            <a:fillRect/>
          </a:stretch>
        </p:blipFill>
        <p:spPr bwMode="auto">
          <a:xfrm>
            <a:off x="7239000" y="0"/>
            <a:ext cx="19050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3">
            <a:alphaModFix amt="48000"/>
            <a:extLst>
              <a:ext uri="{28A0092B-C50C-407E-A947-70E740481C1C}">
                <a14:useLocalDpi xmlns:a14="http://schemas.microsoft.com/office/drawing/2010/main" val="0"/>
              </a:ext>
            </a:extLst>
          </a:blip>
          <a:srcRect/>
          <a:stretch>
            <a:fillRect/>
          </a:stretch>
        </p:blipFill>
        <p:spPr bwMode="auto">
          <a:xfrm>
            <a:off x="4716463" y="3640138"/>
            <a:ext cx="20828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Grp="1" noChangeAspect="1" noChangeArrowheads="1"/>
          </p:cNvPicPr>
          <p:nvPr>
            <p:ph idx="1"/>
          </p:nvPr>
        </p:nvPicPr>
        <p:blipFill>
          <a:blip r:embed="rId4">
            <a:alphaModFix amt="44000"/>
            <a:extLst>
              <a:ext uri="{28A0092B-C50C-407E-A947-70E740481C1C}">
                <a14:useLocalDpi xmlns:a14="http://schemas.microsoft.com/office/drawing/2010/main" val="0"/>
              </a:ext>
            </a:extLst>
          </a:blip>
          <a:srcRect l="16060" r="14122"/>
          <a:stretch>
            <a:fillRect/>
          </a:stretch>
        </p:blipFill>
        <p:spPr>
          <a:xfrm>
            <a:off x="4643438" y="0"/>
            <a:ext cx="2592387" cy="3713163"/>
          </a:xfrm>
        </p:spPr>
      </p:pic>
      <p:grpSp>
        <p:nvGrpSpPr>
          <p:cNvPr id="5" name="Group 4"/>
          <p:cNvGrpSpPr/>
          <p:nvPr/>
        </p:nvGrpSpPr>
        <p:grpSpPr>
          <a:xfrm>
            <a:off x="0" y="0"/>
            <a:ext cx="9248775" cy="7448550"/>
            <a:chOff x="0" y="0"/>
            <a:chExt cx="9248775" cy="7448550"/>
          </a:xfrm>
        </p:grpSpPr>
        <p:pic>
          <p:nvPicPr>
            <p:cNvPr id="17413" name="Picture 9"/>
            <p:cNvPicPr>
              <a:picLocks noChangeAspect="1" noChangeArrowheads="1"/>
            </p:cNvPicPr>
            <p:nvPr/>
          </p:nvPicPr>
          <p:blipFill>
            <a:blip r:embed="rId5">
              <a:alphaModFix amt="42000"/>
              <a:extLst>
                <a:ext uri="{28A0092B-C50C-407E-A947-70E740481C1C}">
                  <a14:useLocalDpi xmlns:a14="http://schemas.microsoft.com/office/drawing/2010/main" val="0"/>
                </a:ext>
              </a:extLst>
            </a:blip>
            <a:srcRect/>
            <a:stretch>
              <a:fillRect/>
            </a:stretch>
          </p:blipFill>
          <p:spPr bwMode="auto">
            <a:xfrm>
              <a:off x="2195513" y="0"/>
              <a:ext cx="264001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0" y="0"/>
              <a:ext cx="9248775" cy="7448550"/>
              <a:chOff x="0" y="0"/>
              <a:chExt cx="9248775" cy="7448550"/>
            </a:xfrm>
          </p:grpSpPr>
          <p:pic>
            <p:nvPicPr>
              <p:cNvPr id="17409" name="Picture 3"/>
              <p:cNvPicPr>
                <a:picLocks noChangeAspect="1" noChangeArrowheads="1"/>
              </p:cNvPicPr>
              <p:nvPr/>
            </p:nvPicPr>
            <p:blipFill>
              <a:blip r:embed="rId6">
                <a:alphaModFix amt="39000"/>
                <a:extLst>
                  <a:ext uri="{28A0092B-C50C-407E-A947-70E740481C1C}">
                    <a14:useLocalDpi xmlns:a14="http://schemas.microsoft.com/office/drawing/2010/main" val="0"/>
                  </a:ext>
                </a:extLst>
              </a:blip>
              <a:srcRect/>
              <a:stretch>
                <a:fillRect/>
              </a:stretch>
            </p:blipFill>
            <p:spPr bwMode="auto">
              <a:xfrm>
                <a:off x="0" y="0"/>
                <a:ext cx="252095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0" y="2333625"/>
                <a:ext cx="9248775" cy="5114925"/>
                <a:chOff x="0" y="2333625"/>
                <a:chExt cx="9248775" cy="5114925"/>
              </a:xfrm>
            </p:grpSpPr>
            <p:grpSp>
              <p:nvGrpSpPr>
                <p:cNvPr id="2" name="Group 1"/>
                <p:cNvGrpSpPr/>
                <p:nvPr/>
              </p:nvGrpSpPr>
              <p:grpSpPr>
                <a:xfrm>
                  <a:off x="1908175" y="2333625"/>
                  <a:ext cx="7340600" cy="5114925"/>
                  <a:chOff x="1908175" y="2333625"/>
                  <a:chExt cx="7340600" cy="5114925"/>
                </a:xfrm>
              </p:grpSpPr>
              <p:pic>
                <p:nvPicPr>
                  <p:cNvPr id="17411" name="Picture 8"/>
                  <p:cNvPicPr>
                    <a:picLocks noChangeAspect="1" noChangeArrowheads="1"/>
                  </p:cNvPicPr>
                  <p:nvPr/>
                </p:nvPicPr>
                <p:blipFill>
                  <a:blip r:embed="rId7">
                    <a:alphaModFix amt="52000"/>
                    <a:extLst>
                      <a:ext uri="{28A0092B-C50C-407E-A947-70E740481C1C}">
                        <a14:useLocalDpi xmlns:a14="http://schemas.microsoft.com/office/drawing/2010/main" val="0"/>
                      </a:ext>
                    </a:extLst>
                  </a:blip>
                  <a:srcRect/>
                  <a:stretch>
                    <a:fillRect/>
                  </a:stretch>
                </p:blipFill>
                <p:spPr bwMode="auto">
                  <a:xfrm>
                    <a:off x="6296025" y="2333625"/>
                    <a:ext cx="29527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noChangeArrowheads="1"/>
                  </p:cNvPicPr>
                  <p:nvPr/>
                </p:nvPicPr>
                <p:blipFill>
                  <a:blip r:embed="rId8">
                    <a:alphaModFix amt="36000"/>
                    <a:extLst>
                      <a:ext uri="{28A0092B-C50C-407E-A947-70E740481C1C}">
                        <a14:useLocalDpi xmlns:a14="http://schemas.microsoft.com/office/drawing/2010/main" val="0"/>
                      </a:ext>
                    </a:extLst>
                  </a:blip>
                  <a:srcRect/>
                  <a:stretch>
                    <a:fillRect/>
                  </a:stretch>
                </p:blipFill>
                <p:spPr bwMode="auto">
                  <a:xfrm>
                    <a:off x="1908175" y="2924175"/>
                    <a:ext cx="30003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6" name="Picture 5"/>
                <p:cNvPicPr>
                  <a:picLocks noChangeAspect="1" noChangeArrowheads="1"/>
                </p:cNvPicPr>
                <p:nvPr/>
              </p:nvPicPr>
              <p:blipFill>
                <a:blip r:embed="rId9">
                  <a:alphaModFix amt="63000"/>
                  <a:extLst>
                    <a:ext uri="{28A0092B-C50C-407E-A947-70E740481C1C}">
                      <a14:useLocalDpi xmlns:a14="http://schemas.microsoft.com/office/drawing/2010/main" val="0"/>
                    </a:ext>
                  </a:extLst>
                </a:blip>
                <a:srcRect/>
                <a:stretch>
                  <a:fillRect/>
                </a:stretch>
              </p:blipFill>
              <p:spPr bwMode="auto">
                <a:xfrm>
                  <a:off x="0" y="3644900"/>
                  <a:ext cx="23177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4" name="Shape 162"/>
          <p:cNvSpPr/>
          <p:nvPr/>
        </p:nvSpPr>
        <p:spPr>
          <a:xfrm>
            <a:off x="228600" y="304800"/>
            <a:ext cx="3810000" cy="3810000"/>
          </a:xfrm>
          <a:prstGeom prst="rect">
            <a:avLst/>
          </a:prstGeom>
          <a:blipFill>
            <a:blip r:embed="rId10"/>
            <a:stretch>
              <a:fillRect/>
            </a:stretch>
          </a:blipFill>
        </p:spPr>
      </p:sp>
      <p:sp>
        <p:nvSpPr>
          <p:cNvPr id="15" name="Shape 163"/>
          <p:cNvSpPr txBox="1"/>
          <p:nvPr/>
        </p:nvSpPr>
        <p:spPr>
          <a:xfrm>
            <a:off x="4194591" y="304800"/>
            <a:ext cx="4949399" cy="3352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7200" i="1" u="none" strike="noStrike" cap="none" baseline="0" dirty="0">
                <a:latin typeface="Impact"/>
                <a:ea typeface="Impact"/>
                <a:cs typeface="Impact"/>
                <a:sym typeface="Impact"/>
              </a:rPr>
              <a:t>“Say it all</a:t>
            </a:r>
          </a:p>
          <a:p>
            <a:pPr marL="0" marR="0" lvl="0" indent="0" algn="l" rtl="0">
              <a:spcBef>
                <a:spcPts val="0"/>
              </a:spcBef>
              <a:spcAft>
                <a:spcPts val="0"/>
              </a:spcAft>
              <a:buSzPct val="25000"/>
              <a:buNone/>
            </a:pPr>
            <a:r>
              <a:rPr lang="en" sz="7200" i="1" u="none" strike="noStrike" cap="none" baseline="0" dirty="0">
                <a:latin typeface="Impact"/>
                <a:ea typeface="Impact"/>
                <a:cs typeface="Impact"/>
                <a:sym typeface="Impact"/>
              </a:rPr>
              <a:t>  in six</a:t>
            </a:r>
            <a:r>
              <a:rPr lang="en" sz="7200" i="1" dirty="0">
                <a:latin typeface="Impact"/>
                <a:ea typeface="Impact"/>
                <a:cs typeface="Impact"/>
                <a:sym typeface="Impact"/>
              </a:rPr>
              <a:t>  </a:t>
            </a:r>
          </a:p>
          <a:p>
            <a:pPr marL="0" marR="0" lvl="0" indent="0" algn="l" rtl="0">
              <a:spcBef>
                <a:spcPts val="0"/>
              </a:spcBef>
              <a:spcAft>
                <a:spcPts val="0"/>
              </a:spcAft>
              <a:buSzPct val="25000"/>
              <a:buNone/>
            </a:pPr>
            <a:r>
              <a:rPr lang="en" sz="7200" i="1" dirty="0">
                <a:latin typeface="Impact"/>
                <a:ea typeface="Impact"/>
                <a:cs typeface="Impact"/>
                <a:sym typeface="Impact"/>
              </a:rPr>
              <a:t>  </a:t>
            </a:r>
            <a:r>
              <a:rPr lang="en" sz="7200" i="1" u="none" strike="noStrike" cap="none" baseline="0" dirty="0">
                <a:latin typeface="Impact"/>
                <a:ea typeface="Impact"/>
                <a:cs typeface="Impact"/>
                <a:sym typeface="Impact"/>
              </a:rPr>
              <a:t>words.”</a:t>
            </a:r>
          </a:p>
        </p:txBody>
      </p:sp>
      <p:sp>
        <p:nvSpPr>
          <p:cNvPr id="16" name="Shape 161"/>
          <p:cNvSpPr txBox="1">
            <a:spLocks/>
          </p:cNvSpPr>
          <p:nvPr/>
        </p:nvSpPr>
        <p:spPr>
          <a:xfrm>
            <a:off x="533400" y="4397375"/>
            <a:ext cx="8153399" cy="147002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2"/>
              </a:buClr>
              <a:buFont typeface="Arial Narrow"/>
              <a:buNone/>
              <a:defRPr sz="4000" b="1" i="0" u="none" strike="noStrike" cap="none" baseline="0">
                <a:solidFill>
                  <a:schemeClr val="dk2"/>
                </a:solidFill>
                <a:latin typeface="Arial Narrow"/>
                <a:ea typeface="Arial Narrow"/>
                <a:cs typeface="Arial Narrow"/>
                <a:sym typeface="Arial Narrow"/>
                <a:rtl val="0"/>
              </a:defRPr>
            </a:lvl1pPr>
            <a:lvl2pPr marL="0" marR="0" indent="0" algn="ctr" rtl="0">
              <a:lnSpc>
                <a:spcPct val="100000"/>
              </a:lnSpc>
              <a:spcBef>
                <a:spcPts val="0"/>
              </a:spcBef>
              <a:spcAft>
                <a:spcPts val="0"/>
              </a:spcAft>
              <a:buClr>
                <a:schemeClr val="dk2"/>
              </a:buClr>
              <a:buFont typeface="Arial Narrow"/>
              <a:buNone/>
              <a:defRPr sz="4000" b="1" i="0" u="none" strike="noStrike" cap="none" baseline="0">
                <a:solidFill>
                  <a:schemeClr val="dk2"/>
                </a:solidFill>
                <a:latin typeface="Arial Narrow"/>
                <a:ea typeface="Arial Narrow"/>
                <a:cs typeface="Arial Narrow"/>
                <a:sym typeface="Arial Narrow"/>
                <a:rtl val="0"/>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pPr>
              <a:buSzPct val="25000"/>
            </a:pPr>
            <a:r>
              <a:rPr lang="en" sz="5400" smtClean="0">
                <a:latin typeface="Arial"/>
                <a:ea typeface="Arial"/>
                <a:cs typeface="Arial"/>
                <a:sym typeface="Arial"/>
              </a:rPr>
              <a:t>LIFE SENTENCES:</a:t>
            </a:r>
            <a:br>
              <a:rPr lang="en" sz="5400" smtClean="0">
                <a:latin typeface="Arial"/>
                <a:ea typeface="Arial"/>
                <a:cs typeface="Arial"/>
                <a:sym typeface="Arial"/>
              </a:rPr>
            </a:br>
            <a:r>
              <a:rPr lang="en" sz="5400" smtClean="0">
                <a:latin typeface="Arial"/>
                <a:ea typeface="Arial"/>
                <a:cs typeface="Arial"/>
                <a:sym typeface="Arial"/>
              </a:rPr>
              <a:t>The Six-Word Memoir</a:t>
            </a:r>
            <a:endParaRPr lang="en" sz="5400" dirty="0">
              <a:latin typeface="Arial"/>
              <a:ea typeface="Arial"/>
              <a:cs typeface="Arial"/>
              <a:sym typeface="Arial"/>
            </a:endParaRPr>
          </a:p>
        </p:txBody>
      </p:sp>
    </p:spTree>
    <p:extLst>
      <p:ext uri="{BB962C8B-B14F-4D97-AF65-F5344CB8AC3E}">
        <p14:creationId xmlns:p14="http://schemas.microsoft.com/office/powerpoint/2010/main" val="1959277655"/>
      </p:ext>
    </p:extLst>
  </p:cSld>
  <p:clrMapOvr>
    <a:masterClrMapping/>
  </p:clrMapOvr>
  <mc:AlternateContent xmlns:mc="http://schemas.openxmlformats.org/markup-compatibility/2006" xmlns:p14="http://schemas.microsoft.com/office/powerpoint/2010/main">
    <mc:Choice Requires="p14">
      <p:transition spd="slow" p14:dur="2000" advTm="7190"/>
    </mc:Choice>
    <mc:Fallback xmlns="">
      <p:transition xmlns:p14="http://schemas.microsoft.com/office/powerpoint/2010/main" spd="slow" advTm="719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5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810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2227" name="Title 1"/>
          <p:cNvSpPr txBox="1">
            <a:spLocks/>
          </p:cNvSpPr>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3600" b="1" dirty="0">
                <a:solidFill>
                  <a:srgbClr val="161645"/>
                </a:solidFill>
                <a:latin typeface="Arial Narrow" charset="0"/>
                <a:cs typeface="Arial Narrow" charset="0"/>
              </a:rPr>
              <a:t>Time passed on. We grew up.</a:t>
            </a:r>
            <a:br>
              <a:rPr lang="en-US" sz="3600" b="1" dirty="0">
                <a:solidFill>
                  <a:srgbClr val="161645"/>
                </a:solidFill>
                <a:latin typeface="Arial Narrow" charset="0"/>
                <a:cs typeface="Arial Narrow" charset="0"/>
              </a:rPr>
            </a:br>
            <a:r>
              <a:rPr lang="en-US" sz="2800" dirty="0">
                <a:solidFill>
                  <a:srgbClr val="161645"/>
                </a:solidFill>
                <a:latin typeface="Arial Narrow" charset="0"/>
                <a:cs typeface="Arial Narrow" charset="0"/>
              </a:rPr>
              <a:t>Taylor </a:t>
            </a:r>
            <a:r>
              <a:rPr lang="en-US" sz="2800" dirty="0" err="1" smtClean="0">
                <a:solidFill>
                  <a:srgbClr val="161645"/>
                </a:solidFill>
                <a:latin typeface="Arial Narrow" charset="0"/>
                <a:cs typeface="Arial Narrow" charset="0"/>
              </a:rPr>
              <a:t>Gauff</a:t>
            </a:r>
            <a:endParaRPr lang="en-US" sz="2800" dirty="0">
              <a:solidFill>
                <a:srgbClr val="161645"/>
              </a:solidFill>
              <a:latin typeface="Arial Narrow" charset="0"/>
              <a:cs typeface="Arial Narrow" charset="0"/>
            </a:endParaRPr>
          </a:p>
        </p:txBody>
      </p:sp>
      <p:pic>
        <p:nvPicPr>
          <p:cNvPr id="52228" name="Content Placeholder 4" descr="untitled.png"/>
          <p:cNvPicPr>
            <a:picLocks noGrp="1" noChangeAspect="1"/>
          </p:cNvPicPr>
          <p:nvPr>
            <p:ph idx="1"/>
          </p:nvPr>
        </p:nvPicPr>
        <p:blipFill>
          <a:blip r:embed="rId2">
            <a:extLst>
              <a:ext uri="{28A0092B-C50C-407E-A947-70E740481C1C}">
                <a14:useLocalDpi xmlns:a14="http://schemas.microsoft.com/office/drawing/2010/main" val="0"/>
              </a:ext>
            </a:extLst>
          </a:blip>
          <a:srcRect l="-15186" r="-15186"/>
          <a:stretch>
            <a:fillRect/>
          </a:stretch>
        </p:blipFill>
        <p:spPr>
          <a:xfrm>
            <a:off x="-263525" y="1600200"/>
            <a:ext cx="9559925" cy="5257800"/>
          </a:xfrm>
        </p:spPr>
      </p:pic>
    </p:spTree>
    <p:extLst>
      <p:ext uri="{BB962C8B-B14F-4D97-AF65-F5344CB8AC3E}">
        <p14:creationId xmlns:p14="http://schemas.microsoft.com/office/powerpoint/2010/main" val="2057564037"/>
      </p:ext>
    </p:extLst>
  </p:cSld>
  <p:clrMapOvr>
    <a:masterClrMapping/>
  </p:clrMapOvr>
  <p:transition xmlns:p14="http://schemas.microsoft.com/office/powerpoint/2010/main" advTm="3261"/>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9" name="Group 8"/>
          <p:cNvGrpSpPr/>
          <p:nvPr/>
        </p:nvGrpSpPr>
        <p:grpSpPr>
          <a:xfrm>
            <a:off x="18681" y="5539414"/>
            <a:ext cx="9144000" cy="1143000"/>
            <a:chOff x="18681" y="5539414"/>
            <a:chExt cx="9144000" cy="1143000"/>
          </a:xfrm>
        </p:grpSpPr>
        <p:sp>
          <p:nvSpPr>
            <p:cNvPr id="303" name="Shape 303"/>
            <p:cNvSpPr/>
            <p:nvPr/>
          </p:nvSpPr>
          <p:spPr>
            <a:xfrm>
              <a:off x="18681"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p>
              <a:endParaRPr/>
            </a:p>
          </p:txBody>
        </p:sp>
        <p:sp>
          <p:nvSpPr>
            <p:cNvPr id="304" name="Shape 304"/>
            <p:cNvSpPr txBox="1"/>
            <p:nvPr/>
          </p:nvSpPr>
          <p:spPr>
            <a:xfrm>
              <a:off x="205431" y="5576762"/>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 sz="3600" b="1" i="0" u="none" strike="noStrike" cap="none" baseline="0" dirty="0" smtClean="0">
                  <a:solidFill>
                    <a:schemeClr val="dk2"/>
                  </a:solidFill>
                  <a:latin typeface="Arial Narrow"/>
                  <a:ea typeface="Arial Narrow"/>
                  <a:cs typeface="Arial Narrow"/>
                  <a:sym typeface="Arial Narrow"/>
                </a:rPr>
                <a:t>More</a:t>
              </a:r>
              <a:r>
                <a:rPr lang="en" sz="3600" b="1" i="0" u="none" strike="noStrike" cap="none" dirty="0" smtClean="0">
                  <a:solidFill>
                    <a:schemeClr val="dk2"/>
                  </a:solidFill>
                  <a:latin typeface="Arial Narrow"/>
                  <a:ea typeface="Arial Narrow"/>
                  <a:cs typeface="Arial Narrow"/>
                  <a:sym typeface="Arial Narrow"/>
                </a:rPr>
                <a:t> than just the “nice girl.”</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 sz="2800" b="0" i="0" u="none" strike="noStrike" cap="none" baseline="0" dirty="0" smtClean="0">
                  <a:solidFill>
                    <a:schemeClr val="dk2"/>
                  </a:solidFill>
                  <a:latin typeface="Arial Narrow"/>
                  <a:ea typeface="Arial Narrow"/>
                  <a:cs typeface="Arial Narrow"/>
                  <a:sym typeface="Arial Narrow"/>
                </a:rPr>
                <a:t>Shannon Byrnes</a:t>
              </a:r>
              <a:endParaRPr lang="en" sz="2800" b="0" i="0" u="none" strike="noStrike" cap="none" baseline="0" dirty="0">
                <a:solidFill>
                  <a:schemeClr val="dk2"/>
                </a:solidFill>
                <a:latin typeface="Arial Narrow"/>
                <a:ea typeface="Arial Narrow"/>
                <a:cs typeface="Arial Narrow"/>
                <a:sym typeface="Arial Narrow"/>
              </a:endParaRPr>
            </a:p>
          </p:txBody>
        </p:sp>
      </p:grpSp>
      <p:sp>
        <p:nvSpPr>
          <p:cNvPr id="3" name="Picture Placeholder 2"/>
          <p:cNvSpPr>
            <a:spLocks noGrp="1"/>
          </p:cNvSpPr>
          <p:nvPr>
            <p:ph type="pic" idx="2"/>
          </p:nvPr>
        </p:nvSpPr>
        <p:spPr/>
      </p:sp>
      <p:pic>
        <p:nvPicPr>
          <p:cNvPr id="1026" name="Picture 2" descr="H:\six word pi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717" y="0"/>
            <a:ext cx="4312740" cy="567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1751"/>
      </p:ext>
    </p:extLst>
  </p:cSld>
  <p:clrMapOvr>
    <a:masterClrMapping/>
  </p:clrMapOvr>
  <p:transition xmlns:p14="http://schemas.microsoft.com/office/powerpoint/2010/main" spd="slow" advTm="4142">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8371"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rgbClr val="161645"/>
                </a:solidFill>
                <a:latin typeface="Arial Narrow" charset="0"/>
              </a:rPr>
              <a:t>5402 miles away from my home.</a:t>
            </a:r>
            <a:br>
              <a:rPr lang="en-US" sz="4000" b="1" dirty="0">
                <a:solidFill>
                  <a:srgbClr val="161645"/>
                </a:solidFill>
                <a:latin typeface="Arial Narrow" charset="0"/>
              </a:rPr>
            </a:br>
            <a:r>
              <a:rPr lang="en-US" sz="2800" dirty="0">
                <a:solidFill>
                  <a:srgbClr val="161645"/>
                </a:solidFill>
                <a:latin typeface="Arial Narrow" charset="0"/>
              </a:rPr>
              <a:t>Megan </a:t>
            </a:r>
            <a:r>
              <a:rPr lang="en-US" sz="2800" dirty="0" smtClean="0">
                <a:solidFill>
                  <a:srgbClr val="161645"/>
                </a:solidFill>
                <a:latin typeface="Arial Narrow" charset="0"/>
              </a:rPr>
              <a:t>Mullen</a:t>
            </a:r>
            <a:endParaRPr lang="en-US" sz="2800" dirty="0">
              <a:solidFill>
                <a:srgbClr val="161645"/>
              </a:solidFill>
              <a:latin typeface="Arial Narrow" charset="0"/>
            </a:endParaRPr>
          </a:p>
        </p:txBody>
      </p:sp>
      <p:pic>
        <p:nvPicPr>
          <p:cNvPr id="58372" name="Content Placeholder 5" descr="Megan Mullen.jpg"/>
          <p:cNvPicPr>
            <a:picLocks noGrp="1" noChangeAspect="1"/>
          </p:cNvPicPr>
          <p:nvPr>
            <p:ph idx="1"/>
          </p:nvPr>
        </p:nvPicPr>
        <p:blipFill>
          <a:blip r:embed="rId2">
            <a:extLst>
              <a:ext uri="{28A0092B-C50C-407E-A947-70E740481C1C}">
                <a14:useLocalDpi xmlns:a14="http://schemas.microsoft.com/office/drawing/2010/main" val="0"/>
              </a:ext>
            </a:extLst>
          </a:blip>
          <a:srcRect l="-10732" r="-10732"/>
          <a:stretch>
            <a:fillRect/>
          </a:stretch>
        </p:blipFill>
        <p:spPr>
          <a:xfrm>
            <a:off x="-381000" y="0"/>
            <a:ext cx="9975850" cy="5486400"/>
          </a:xfrm>
        </p:spPr>
      </p:pic>
    </p:spTree>
    <p:extLst>
      <p:ext uri="{BB962C8B-B14F-4D97-AF65-F5344CB8AC3E}">
        <p14:creationId xmlns:p14="http://schemas.microsoft.com/office/powerpoint/2010/main" val="3591445378"/>
      </p:ext>
    </p:extLst>
  </p:cSld>
  <p:clrMapOvr>
    <a:masterClrMapping/>
  </p:clrMapOvr>
  <p:transition xmlns:p14="http://schemas.microsoft.com/office/powerpoint/2010/main" advTm="3644"/>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43011"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rgbClr val="161645"/>
                </a:solidFill>
                <a:latin typeface="Arial Narrow" charset="0"/>
              </a:rPr>
              <a:t>Drained his strength, not his will. </a:t>
            </a:r>
            <a:r>
              <a:rPr lang="en-US" sz="2800" dirty="0">
                <a:solidFill>
                  <a:srgbClr val="161645"/>
                </a:solidFill>
                <a:latin typeface="Arial Narrow" charset="0"/>
              </a:rPr>
              <a:t/>
            </a:r>
            <a:br>
              <a:rPr lang="en-US" sz="2800" dirty="0">
                <a:solidFill>
                  <a:srgbClr val="161645"/>
                </a:solidFill>
                <a:latin typeface="Arial Narrow" charset="0"/>
              </a:rPr>
            </a:br>
            <a:r>
              <a:rPr lang="en-US" sz="2800" dirty="0" err="1">
                <a:solidFill>
                  <a:srgbClr val="161645"/>
                </a:solidFill>
                <a:latin typeface="Arial Narrow" charset="0"/>
              </a:rPr>
              <a:t>Drayce</a:t>
            </a:r>
            <a:r>
              <a:rPr lang="en-US" sz="2800" dirty="0">
                <a:solidFill>
                  <a:srgbClr val="161645"/>
                </a:solidFill>
                <a:latin typeface="Arial Narrow" charset="0"/>
              </a:rPr>
              <a:t> </a:t>
            </a:r>
            <a:r>
              <a:rPr lang="en-US" sz="2800" dirty="0" smtClean="0">
                <a:solidFill>
                  <a:srgbClr val="161645"/>
                </a:solidFill>
                <a:latin typeface="Arial Narrow" charset="0"/>
              </a:rPr>
              <a:t>Howard</a:t>
            </a:r>
            <a:endParaRPr lang="en-US" sz="2800" dirty="0">
              <a:solidFill>
                <a:srgbClr val="161645"/>
              </a:solidFill>
              <a:latin typeface="Arial Narrow" charset="0"/>
            </a:endParaRPr>
          </a:p>
        </p:txBody>
      </p:sp>
      <p:pic>
        <p:nvPicPr>
          <p:cNvPr id="43012" name="Content Placeholder 5" descr="drayce holloway.jpg"/>
          <p:cNvPicPr>
            <a:picLocks noGrp="1" noChangeAspect="1"/>
          </p:cNvPicPr>
          <p:nvPr>
            <p:ph idx="1"/>
          </p:nvPr>
        </p:nvPicPr>
        <p:blipFill>
          <a:blip r:embed="rId2">
            <a:extLst>
              <a:ext uri="{28A0092B-C50C-407E-A947-70E740481C1C}">
                <a14:useLocalDpi xmlns:a14="http://schemas.microsoft.com/office/drawing/2010/main" val="0"/>
              </a:ext>
            </a:extLst>
          </a:blip>
          <a:srcRect l="-11778" r="-11778"/>
          <a:stretch>
            <a:fillRect/>
          </a:stretch>
        </p:blipFill>
        <p:spPr>
          <a:xfrm>
            <a:off x="82550" y="579438"/>
            <a:ext cx="9061450" cy="4983162"/>
          </a:xfrm>
        </p:spPr>
      </p:pic>
      <p:sp>
        <p:nvSpPr>
          <p:cNvPr id="43013" name="TextBox 7"/>
          <p:cNvSpPr txBox="1">
            <a:spLocks noChangeArrowheads="1"/>
          </p:cNvSpPr>
          <p:nvPr/>
        </p:nvSpPr>
        <p:spPr bwMode="auto">
          <a:xfrm>
            <a:off x="914400" y="1524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In honor of my dad, I devote the following memoir.</a:t>
            </a:r>
          </a:p>
        </p:txBody>
      </p:sp>
    </p:spTree>
    <p:extLst>
      <p:ext uri="{BB962C8B-B14F-4D97-AF65-F5344CB8AC3E}">
        <p14:creationId xmlns:p14="http://schemas.microsoft.com/office/powerpoint/2010/main" val="2810022385"/>
      </p:ext>
    </p:extLst>
  </p:cSld>
  <p:clrMapOvr>
    <a:masterClrMapping/>
  </p:clrMapOvr>
  <p:transition xmlns:p14="http://schemas.microsoft.com/office/powerpoint/2010/main" advTm="3599"/>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p:nvPr/>
        </p:nvSpPr>
        <p:spPr>
          <a:xfrm>
            <a:off x="1162050" y="1524000"/>
            <a:ext cx="6915149" cy="5181600"/>
          </a:xfrm>
          <a:prstGeom prst="rect">
            <a:avLst/>
          </a:prstGeom>
          <a:blipFill>
            <a:blip r:embed="rId3"/>
            <a:stretch>
              <a:fillRect/>
            </a:stretch>
          </a:blipFill>
        </p:spPr>
      </p:sp>
      <p:sp>
        <p:nvSpPr>
          <p:cNvPr id="317" name="Shape 317"/>
          <p:cNvSpPr/>
          <p:nvPr/>
        </p:nvSpPr>
        <p:spPr>
          <a:xfrm>
            <a:off x="155575" y="-419100"/>
            <a:ext cx="1181100" cy="885825"/>
          </a:xfrm>
          <a:prstGeom prst="rect">
            <a:avLst/>
          </a:prstGeom>
          <a:noFill/>
          <a:ln>
            <a:noFill/>
          </a:ln>
        </p:spPr>
        <p:txBody>
          <a:bodyPr lIns="91425" tIns="45700" rIns="91425" bIns="45700" anchor="t" anchorCtr="0">
            <a:noAutofit/>
          </a:bodyPr>
          <a:lstStyle/>
          <a:p>
            <a:endParaRPr/>
          </a:p>
        </p:txBody>
      </p:sp>
      <p:sp>
        <p:nvSpPr>
          <p:cNvPr id="318" name="Shape 318"/>
          <p:cNvSpPr/>
          <p:nvPr/>
        </p:nvSpPr>
        <p:spPr>
          <a:xfrm>
            <a:off x="0" y="1524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19" name="Shape 319"/>
          <p:cNvSpPr txBox="1"/>
          <p:nvPr/>
        </p:nvSpPr>
        <p:spPr>
          <a:xfrm>
            <a:off x="457200" y="0"/>
            <a:ext cx="86868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rgbClr val="000000"/>
                </a:solidFill>
                <a:latin typeface="Arial Narrow"/>
                <a:ea typeface="Arial Narrow"/>
                <a:cs typeface="Arial Narrow"/>
                <a:sym typeface="Arial Narrow"/>
              </a:rPr>
              <a:t>Not enough room in the margins</a:t>
            </a:r>
            <a:r>
              <a:rPr lang="en" sz="3600" b="1" i="0" u="none" strike="noStrike" cap="none" baseline="0" dirty="0" smtClean="0">
                <a:solidFill>
                  <a:srgbClr val="000000"/>
                </a:solidFill>
                <a:latin typeface="Arial Narrow"/>
                <a:ea typeface="Arial Narrow"/>
                <a:cs typeface="Arial Narrow"/>
                <a:sym typeface="Arial Narrow"/>
              </a:rPr>
              <a:t>.</a:t>
            </a:r>
            <a:r>
              <a:rPr lang="en-US" sz="3600" b="1" i="0" u="none" strike="noStrike" cap="none" baseline="0" dirty="0" smtClean="0">
                <a:solidFill>
                  <a:srgbClr val="000000"/>
                </a:solidFill>
                <a:latin typeface="Arial Narrow"/>
                <a:ea typeface="Arial Narrow"/>
                <a:cs typeface="Arial Narrow"/>
                <a:sym typeface="Arial Narrow"/>
              </a:rPr>
              <a:t> </a:t>
            </a:r>
            <a:r>
              <a:rPr lang="en" sz="2800" b="0" i="0" u="none" strike="noStrike" cap="none" baseline="0" dirty="0" smtClean="0">
                <a:solidFill>
                  <a:srgbClr val="000000"/>
                </a:solidFill>
                <a:latin typeface="Arial Narrow"/>
                <a:ea typeface="Arial Narrow"/>
                <a:cs typeface="Arial Narrow"/>
                <a:sym typeface="Arial Narrow"/>
              </a:rPr>
              <a:t>Helen </a:t>
            </a:r>
            <a:r>
              <a:rPr lang="en" sz="2800" b="0" i="0" u="none" strike="noStrike" cap="none" baseline="0" dirty="0">
                <a:solidFill>
                  <a:srgbClr val="000000"/>
                </a:solidFill>
                <a:latin typeface="Arial Narrow"/>
                <a:ea typeface="Arial Narrow"/>
                <a:cs typeface="Arial Narrow"/>
                <a:sym typeface="Arial Narrow"/>
              </a:rPr>
              <a:t>Thomas</a:t>
            </a:r>
          </a:p>
        </p:txBody>
      </p:sp>
    </p:spTree>
  </p:cSld>
  <p:clrMapOvr>
    <a:masterClrMapping/>
  </p:clrMapOvr>
  <p:transition xmlns:p14="http://schemas.microsoft.com/office/powerpoint/2010/main" spd="slow" advTm="3877">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9" name="Group 8"/>
          <p:cNvGrpSpPr/>
          <p:nvPr/>
        </p:nvGrpSpPr>
        <p:grpSpPr>
          <a:xfrm>
            <a:off x="18681" y="5539414"/>
            <a:ext cx="9144000" cy="1143000"/>
            <a:chOff x="18681" y="5539414"/>
            <a:chExt cx="9144000" cy="1143000"/>
          </a:xfrm>
        </p:grpSpPr>
        <p:sp>
          <p:nvSpPr>
            <p:cNvPr id="303" name="Shape 303"/>
            <p:cNvSpPr/>
            <p:nvPr/>
          </p:nvSpPr>
          <p:spPr>
            <a:xfrm>
              <a:off x="18681"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p>
              <a:endParaRPr/>
            </a:p>
          </p:txBody>
        </p:sp>
        <p:sp>
          <p:nvSpPr>
            <p:cNvPr id="304" name="Shape 304"/>
            <p:cNvSpPr txBox="1"/>
            <p:nvPr/>
          </p:nvSpPr>
          <p:spPr>
            <a:xfrm>
              <a:off x="205431" y="5576762"/>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US" sz="3600" b="1" dirty="0" smtClean="0">
                  <a:solidFill>
                    <a:schemeClr val="dk2"/>
                  </a:solidFill>
                  <a:latin typeface="Arial Narrow"/>
                  <a:ea typeface="Arial Narrow"/>
                  <a:cs typeface="Arial Narrow"/>
                  <a:sym typeface="Arial Narrow"/>
                </a:rPr>
                <a:t>Six words don’t determine my life</a:t>
              </a:r>
              <a:r>
                <a:rPr lang="en" sz="3600" b="1" i="0" u="none" strike="noStrike" cap="none" baseline="0" dirty="0" smtClean="0">
                  <a:solidFill>
                    <a:schemeClr val="dk2"/>
                  </a:solidFill>
                  <a:latin typeface="Arial Narrow"/>
                  <a:ea typeface="Arial Narrow"/>
                  <a:cs typeface="Arial Narrow"/>
                  <a:sym typeface="Arial Narrow"/>
                </a:rPr>
                <a:t>.</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US" sz="2800" dirty="0" err="1" smtClean="0">
                  <a:solidFill>
                    <a:schemeClr val="dk2"/>
                  </a:solidFill>
                  <a:latin typeface="Arial Narrow"/>
                  <a:ea typeface="Arial Narrow"/>
                  <a:cs typeface="Arial Narrow"/>
                  <a:sym typeface="Arial Narrow"/>
                </a:rPr>
                <a:t>Kayli</a:t>
              </a:r>
              <a:r>
                <a:rPr lang="en-US" sz="2800" dirty="0" smtClean="0">
                  <a:solidFill>
                    <a:schemeClr val="dk2"/>
                  </a:solidFill>
                  <a:latin typeface="Arial Narrow"/>
                  <a:ea typeface="Arial Narrow"/>
                  <a:cs typeface="Arial Narrow"/>
                  <a:sym typeface="Arial Narrow"/>
                </a:rPr>
                <a:t> </a:t>
              </a:r>
              <a:r>
                <a:rPr lang="en-US" sz="2800">
                  <a:solidFill>
                    <a:schemeClr val="dk2"/>
                  </a:solidFill>
                  <a:latin typeface="Arial Narrow"/>
                  <a:ea typeface="Arial Narrow"/>
                  <a:cs typeface="Arial Narrow"/>
                  <a:sym typeface="Arial Narrow"/>
                </a:rPr>
                <a:t>R</a:t>
              </a:r>
              <a:r>
                <a:rPr lang="en-US" sz="2800" smtClean="0">
                  <a:solidFill>
                    <a:schemeClr val="dk2"/>
                  </a:solidFill>
                  <a:latin typeface="Arial Narrow"/>
                  <a:ea typeface="Arial Narrow"/>
                  <a:cs typeface="Arial Narrow"/>
                  <a:sym typeface="Arial Narrow"/>
                </a:rPr>
                <a:t>embert</a:t>
              </a:r>
              <a:endParaRPr lang="en" sz="2800" b="0" i="0" u="none" strike="noStrike" cap="none" baseline="0" dirty="0">
                <a:solidFill>
                  <a:schemeClr val="dk2"/>
                </a:solidFill>
                <a:latin typeface="Arial Narrow"/>
                <a:ea typeface="Arial Narrow"/>
                <a:cs typeface="Arial Narrow"/>
                <a:sym typeface="Arial Narrow"/>
              </a:endParaRPr>
            </a:p>
          </p:txBody>
        </p:sp>
      </p:grpSp>
      <p:pic>
        <p:nvPicPr>
          <p:cNvPr id="2" name="Picture Placeholder 1" descr="swmpic.jpg"/>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t="11781" b="11781"/>
          <a:stretch>
            <a:fillRect/>
          </a:stretch>
        </p:blipFill>
        <p:spPr>
          <a:xfrm>
            <a:off x="204788" y="373063"/>
            <a:ext cx="8759825" cy="4892675"/>
          </a:xfrm>
        </p:spPr>
      </p:pic>
    </p:spTree>
    <p:extLst>
      <p:ext uri="{BB962C8B-B14F-4D97-AF65-F5344CB8AC3E}">
        <p14:creationId xmlns:p14="http://schemas.microsoft.com/office/powerpoint/2010/main" val="1879069733"/>
      </p:ext>
    </p:extLst>
  </p:cSld>
  <p:clrMapOvr>
    <a:masterClrMapping/>
  </p:clrMapOvr>
  <p:transition xmlns:p14="http://schemas.microsoft.com/office/powerpoint/2010/main" spd="slow" advTm="4091">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p:nvPr/>
        </p:nvSpPr>
        <p:spPr>
          <a:xfrm>
            <a:off x="0" y="5562600"/>
            <a:ext cx="9144000" cy="1143000"/>
          </a:xfrm>
          <a:prstGeom prst="rect">
            <a:avLst/>
          </a:prstGeom>
          <a:solidFill>
            <a:srgbClr val="B3B3B3"/>
          </a:solidFill>
          <a:ln w="9525" cap="flat">
            <a:solidFill>
              <a:srgbClr val="B6DCDF"/>
            </a:solidFill>
            <a:prstDash val="solid"/>
            <a:miter/>
            <a:headEnd type="none" w="med" len="med"/>
            <a:tailEnd type="none" w="med" len="med"/>
          </a:ln>
        </p:spPr>
        <p:txBody>
          <a:bodyPr lIns="91425" tIns="45700" rIns="91425" bIns="45700" anchor="ctr" anchorCtr="0">
            <a:noAutofit/>
          </a:bodyPr>
          <a:lstStyle/>
          <a:p>
            <a:endParaRPr/>
          </a:p>
        </p:txBody>
      </p:sp>
      <p:sp>
        <p:nvSpPr>
          <p:cNvPr id="310" name="Shape 310"/>
          <p:cNvSpPr txBox="1"/>
          <p:nvPr/>
        </p:nvSpPr>
        <p:spPr>
          <a:xfrm>
            <a:off x="533400" y="5562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Followed the rules. Wished I </a:t>
            </a:r>
            <a:r>
              <a:rPr lang="en" sz="3600" b="1" i="0" u="none" strike="noStrike" cap="none" baseline="0" dirty="0" smtClean="0">
                <a:solidFill>
                  <a:schemeClr val="dk2"/>
                </a:solidFill>
                <a:latin typeface="Arial Narrow"/>
                <a:ea typeface="Arial Narrow"/>
                <a:cs typeface="Arial Narrow"/>
                <a:sym typeface="Arial Narrow"/>
              </a:rPr>
              <a:t>didn’t.</a:t>
            </a:r>
            <a:r>
              <a:rPr lang="en-US" sz="3600" b="1" dirty="0">
                <a:solidFill>
                  <a:schemeClr val="dk2"/>
                </a:solidFill>
                <a:latin typeface="Arial Narrow"/>
                <a:ea typeface="Arial Narrow"/>
                <a:cs typeface="Arial Narrow"/>
                <a:sym typeface="Arial Narrow"/>
              </a:rPr>
              <a:t/>
            </a:r>
            <a:br>
              <a:rPr lang="en-US" sz="3600" b="1" dirty="0">
                <a:solidFill>
                  <a:schemeClr val="dk2"/>
                </a:solidFill>
                <a:latin typeface="Arial Narrow"/>
                <a:ea typeface="Arial Narrow"/>
                <a:cs typeface="Arial Narrow"/>
                <a:sym typeface="Arial Narrow"/>
              </a:rPr>
            </a:br>
            <a:r>
              <a:rPr lang="en" sz="2800" b="0" i="0" u="none" strike="noStrike" cap="none" baseline="0" dirty="0" smtClean="0">
                <a:solidFill>
                  <a:schemeClr val="dk2"/>
                </a:solidFill>
                <a:latin typeface="Arial Narrow"/>
                <a:ea typeface="Arial Narrow"/>
                <a:cs typeface="Arial Narrow"/>
                <a:sym typeface="Arial Narrow"/>
              </a:rPr>
              <a:t>Rina </a:t>
            </a:r>
            <a:r>
              <a:rPr lang="en" sz="2800" b="0" i="0" u="none" strike="noStrike" cap="none" baseline="0" dirty="0">
                <a:solidFill>
                  <a:schemeClr val="dk2"/>
                </a:solidFill>
                <a:latin typeface="Arial Narrow"/>
                <a:ea typeface="Arial Narrow"/>
                <a:cs typeface="Arial Narrow"/>
                <a:sym typeface="Arial Narrow"/>
              </a:rPr>
              <a:t>Rodriguez</a:t>
            </a:r>
          </a:p>
        </p:txBody>
      </p:sp>
      <p:sp>
        <p:nvSpPr>
          <p:cNvPr id="311" name="Shape 311"/>
          <p:cNvSpPr/>
          <p:nvPr/>
        </p:nvSpPr>
        <p:spPr>
          <a:xfrm>
            <a:off x="1133438" y="0"/>
            <a:ext cx="6946970" cy="5486399"/>
          </a:xfrm>
          <a:prstGeom prst="rect">
            <a:avLst/>
          </a:prstGeom>
          <a:blipFill>
            <a:blip r:embed="rId3"/>
            <a:stretch>
              <a:fillRect/>
            </a:stretch>
          </a:blipFill>
        </p:spPr>
      </p:sp>
    </p:spTree>
  </p:cSld>
  <p:clrMapOvr>
    <a:masterClrMapping/>
  </p:clrMapOvr>
  <p:transition xmlns:p14="http://schemas.microsoft.com/office/powerpoint/2010/main" spd="slow" advTm="3674">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23555"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rgbClr val="161645"/>
                </a:solidFill>
                <a:latin typeface="Arial Narrow" charset="0"/>
              </a:rPr>
              <a:t>Live by your beliefs and go.</a:t>
            </a:r>
            <a:br>
              <a:rPr lang="en-US" sz="4000" b="1" dirty="0">
                <a:solidFill>
                  <a:srgbClr val="161645"/>
                </a:solidFill>
                <a:latin typeface="Arial Narrow" charset="0"/>
              </a:rPr>
            </a:br>
            <a:r>
              <a:rPr lang="en-US" sz="2800" dirty="0" err="1">
                <a:solidFill>
                  <a:srgbClr val="161645"/>
                </a:solidFill>
                <a:latin typeface="Arial Narrow" charset="0"/>
              </a:rPr>
              <a:t>Romina</a:t>
            </a:r>
            <a:r>
              <a:rPr lang="en-US" sz="2800" dirty="0">
                <a:solidFill>
                  <a:srgbClr val="161645"/>
                </a:solidFill>
                <a:latin typeface="Arial Narrow" charset="0"/>
              </a:rPr>
              <a:t> </a:t>
            </a:r>
            <a:r>
              <a:rPr lang="en-US" sz="2800" dirty="0" smtClean="0">
                <a:solidFill>
                  <a:srgbClr val="161645"/>
                </a:solidFill>
                <a:latin typeface="Arial Narrow" charset="0"/>
              </a:rPr>
              <a:t>Fears</a:t>
            </a:r>
            <a:endParaRPr lang="en-US" sz="2800" dirty="0">
              <a:solidFill>
                <a:srgbClr val="161645"/>
              </a:solidFill>
              <a:latin typeface="Arial Narrow" charset="0"/>
            </a:endParaRPr>
          </a:p>
        </p:txBody>
      </p:sp>
      <p:pic>
        <p:nvPicPr>
          <p:cNvPr id="23556" name="Content Placeholder 5" descr="Romina Fears.jpg"/>
          <p:cNvPicPr>
            <a:picLocks noGrp="1" noChangeAspect="1"/>
          </p:cNvPicPr>
          <p:nvPr>
            <p:ph idx="1"/>
          </p:nvPr>
        </p:nvPicPr>
        <p:blipFill>
          <a:blip r:embed="rId2">
            <a:extLst>
              <a:ext uri="{28A0092B-C50C-407E-A947-70E740481C1C}">
                <a14:useLocalDpi xmlns:a14="http://schemas.microsoft.com/office/drawing/2010/main" val="0"/>
              </a:ext>
            </a:extLst>
          </a:blip>
          <a:srcRect l="-7068" r="-7068"/>
          <a:stretch>
            <a:fillRect/>
          </a:stretch>
        </p:blipFill>
        <p:spPr>
          <a:xfrm>
            <a:off x="20638" y="427038"/>
            <a:ext cx="9199562" cy="5059362"/>
          </a:xfrm>
        </p:spPr>
      </p:pic>
    </p:spTree>
    <p:extLst>
      <p:ext uri="{BB962C8B-B14F-4D97-AF65-F5344CB8AC3E}">
        <p14:creationId xmlns:p14="http://schemas.microsoft.com/office/powerpoint/2010/main" val="2174866097"/>
      </p:ext>
    </p:extLst>
  </p:cSld>
  <p:clrMapOvr>
    <a:masterClrMapping/>
  </p:clrMapOvr>
  <p:transition xmlns:p14="http://schemas.microsoft.com/office/powerpoint/2010/main" advTm="541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25" name="Shape 325"/>
          <p:cNvSpPr txBox="1"/>
          <p:nvPr/>
        </p:nvSpPr>
        <p:spPr>
          <a:xfrm>
            <a:off x="304800" y="53340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London – walked around in a fog.</a:t>
            </a:r>
          </a:p>
          <a:p>
            <a:pPr marL="0" marR="0" lvl="0" indent="0" algn="ctr" rtl="0">
              <a:spcBef>
                <a:spcPts val="0"/>
              </a:spcBef>
              <a:spcAft>
                <a:spcPts val="0"/>
              </a:spcAft>
              <a:buSzPct val="25000"/>
              <a:buNone/>
            </a:pPr>
            <a:r>
              <a:rPr lang="en" sz="2800" b="0" i="0" u="none" strike="noStrike" cap="none" baseline="0" dirty="0">
                <a:solidFill>
                  <a:schemeClr val="dk2"/>
                </a:solidFill>
                <a:latin typeface="Arial Narrow"/>
                <a:ea typeface="Arial Narrow"/>
                <a:cs typeface="Arial Narrow"/>
                <a:sym typeface="Arial Narrow"/>
              </a:rPr>
              <a:t>Barry </a:t>
            </a:r>
            <a:r>
              <a:rPr lang="en" sz="2800" b="0" i="0" u="none" strike="noStrike" cap="none" baseline="0" dirty="0" smtClean="0">
                <a:solidFill>
                  <a:schemeClr val="dk2"/>
                </a:solidFill>
                <a:latin typeface="Arial Narrow"/>
                <a:ea typeface="Arial Narrow"/>
                <a:cs typeface="Arial Narrow"/>
                <a:sym typeface="Arial Narrow"/>
              </a:rPr>
              <a:t>Sa</a:t>
            </a:r>
            <a:r>
              <a:rPr lang="en-US" sz="2800" b="0" i="0" u="none" strike="noStrike" cap="none" baseline="0" dirty="0" smtClean="0">
                <a:solidFill>
                  <a:schemeClr val="dk2"/>
                </a:solidFill>
                <a:latin typeface="Arial Narrow"/>
                <a:ea typeface="Arial Narrow"/>
                <a:cs typeface="Arial Narrow"/>
                <a:sym typeface="Arial Narrow"/>
              </a:rPr>
              <a:t>u</a:t>
            </a:r>
            <a:r>
              <a:rPr lang="en" sz="2800" b="0" i="0" u="none" strike="noStrike" cap="none" baseline="0" dirty="0" smtClean="0">
                <a:solidFill>
                  <a:schemeClr val="dk2"/>
                </a:solidFill>
                <a:latin typeface="Arial Narrow"/>
                <a:ea typeface="Arial Narrow"/>
                <a:cs typeface="Arial Narrow"/>
                <a:sym typeface="Arial Narrow"/>
              </a:rPr>
              <a:t>nders</a:t>
            </a:r>
            <a:endParaRPr lang="en" sz="2800" b="0" i="0" u="none" strike="noStrike" cap="none" baseline="0" dirty="0">
              <a:solidFill>
                <a:schemeClr val="dk2"/>
              </a:solidFill>
              <a:latin typeface="Arial Narrow"/>
              <a:ea typeface="Arial Narrow"/>
              <a:cs typeface="Arial Narrow"/>
              <a:sym typeface="Arial Narrow"/>
            </a:endParaRPr>
          </a:p>
        </p:txBody>
      </p:sp>
      <p:sp>
        <p:nvSpPr>
          <p:cNvPr id="326" name="Shape 326"/>
          <p:cNvSpPr/>
          <p:nvPr/>
        </p:nvSpPr>
        <p:spPr>
          <a:xfrm>
            <a:off x="457200" y="579437"/>
            <a:ext cx="8229599" cy="4525961"/>
          </a:xfrm>
          <a:prstGeom prst="rect">
            <a:avLst/>
          </a:prstGeom>
          <a:blipFill>
            <a:blip r:embed="rId3"/>
            <a:stretch>
              <a:fillRect/>
            </a:stretch>
          </a:blipFill>
        </p:spPr>
      </p:sp>
    </p:spTree>
  </p:cSld>
  <p:clrMapOvr>
    <a:masterClrMapping/>
  </p:clrMapOvr>
  <p:transition xmlns:p14="http://schemas.microsoft.com/office/powerpoint/2010/main" spd="slow" advTm="3516">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9" name="Group 8"/>
          <p:cNvGrpSpPr/>
          <p:nvPr/>
        </p:nvGrpSpPr>
        <p:grpSpPr>
          <a:xfrm>
            <a:off x="18681" y="5539414"/>
            <a:ext cx="9144000" cy="1143000"/>
            <a:chOff x="18681" y="5539414"/>
            <a:chExt cx="9144000" cy="1143000"/>
          </a:xfrm>
        </p:grpSpPr>
        <p:sp>
          <p:nvSpPr>
            <p:cNvPr id="303" name="Shape 303"/>
            <p:cNvSpPr/>
            <p:nvPr/>
          </p:nvSpPr>
          <p:spPr>
            <a:xfrm>
              <a:off x="18681"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p>
              <a:endParaRPr/>
            </a:p>
          </p:txBody>
        </p:sp>
        <p:sp>
          <p:nvSpPr>
            <p:cNvPr id="304" name="Shape 304"/>
            <p:cNvSpPr txBox="1"/>
            <p:nvPr/>
          </p:nvSpPr>
          <p:spPr>
            <a:xfrm>
              <a:off x="205431" y="5576762"/>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 sz="3600" b="1" i="0" u="none" strike="noStrike" cap="none" baseline="0" dirty="0" smtClean="0">
                  <a:solidFill>
                    <a:schemeClr val="dk2"/>
                  </a:solidFill>
                  <a:latin typeface="Arial Narrow"/>
                  <a:ea typeface="Arial Narrow"/>
                  <a:cs typeface="Arial Narrow"/>
                  <a:sym typeface="Arial Narrow"/>
                </a:rPr>
                <a:t>Six words will never define me.</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 sz="2800" b="0" i="0" u="none" strike="noStrike" cap="none" baseline="0" smtClean="0">
                  <a:solidFill>
                    <a:schemeClr val="dk2"/>
                  </a:solidFill>
                  <a:latin typeface="Arial Narrow"/>
                  <a:ea typeface="Arial Narrow"/>
                  <a:cs typeface="Arial Narrow"/>
                  <a:sym typeface="Arial Narrow"/>
                </a:rPr>
                <a:t>Katye Cairns</a:t>
              </a:r>
              <a:endParaRPr lang="en" sz="2800" b="0" i="0" u="none" strike="noStrike" cap="none" baseline="0" dirty="0">
                <a:solidFill>
                  <a:schemeClr val="dk2"/>
                </a:solidFill>
                <a:latin typeface="Arial Narrow"/>
                <a:ea typeface="Arial Narrow"/>
                <a:cs typeface="Arial Narrow"/>
                <a:sym typeface="Arial Narrow"/>
              </a:endParaRPr>
            </a:p>
          </p:txBody>
        </p:sp>
      </p:grpSp>
      <p:pic>
        <p:nvPicPr>
          <p:cNvPr id="2" name="Picture 2" descr="C:\Users\sandra.effinger\Desktop\Screen Shot 2015-02-25 at 6.09.52 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836" y="233196"/>
            <a:ext cx="6761079" cy="5036636"/>
          </a:xfrm>
          <a:prstGeom prst="rect">
            <a:avLst/>
          </a:prstGeom>
          <a:noFill/>
          <a:extLst>
            <a:ext uri="{909E8E84-426E-40dd-AFC4-6F175D3DCCD1}">
              <a14:hiddenFill xmlns:a14="http://schemas.microsoft.com/office/drawing/2010/main">
                <a:solidFill>
                  <a:srgbClr val="FFFFFF"/>
                </a:solidFill>
              </a14:hiddenFill>
            </a:ext>
          </a:extLst>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105779279"/>
      </p:ext>
    </p:extLst>
  </p:cSld>
  <p:clrMapOvr>
    <a:masterClrMapping/>
  </p:clrMapOvr>
  <p:transition xmlns:p14="http://schemas.microsoft.com/office/powerpoint/2010/main" spd="slow" advTm="4391">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09600" y="52578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000" b="1" i="0" u="none" strike="noStrike" cap="none" baseline="0">
                <a:solidFill>
                  <a:schemeClr val="dk2"/>
                </a:solidFill>
                <a:latin typeface="Arial Narrow"/>
                <a:ea typeface="Arial Narrow"/>
                <a:cs typeface="Arial Narrow"/>
                <a:sym typeface="Arial Narrow"/>
              </a:rPr>
              <a:t>Life:  Dream big!  Revise. Edit. Repeat.</a:t>
            </a:r>
            <a:r>
              <a:rPr lang="en" sz="2800" b="1" i="0" u="none" strike="noStrike" cap="none" baseline="0">
                <a:solidFill>
                  <a:schemeClr val="dk2"/>
                </a:solidFill>
                <a:latin typeface="Arial Narrow"/>
                <a:ea typeface="Arial Narrow"/>
                <a:cs typeface="Arial Narrow"/>
                <a:sym typeface="Arial Narrow"/>
              </a:rPr>
              <a:t>Becky Alfaro</a:t>
            </a:r>
          </a:p>
        </p:txBody>
      </p:sp>
      <p:sp>
        <p:nvSpPr>
          <p:cNvPr id="215" name="Shape 215"/>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16" name="Shape 216"/>
          <p:cNvSpPr txBox="1"/>
          <p:nvPr/>
        </p:nvSpPr>
        <p:spPr>
          <a:xfrm>
            <a:off x="762000" y="5334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I only tell truth in journals</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Sarah </a:t>
            </a:r>
            <a:r>
              <a:rPr lang="en" sz="2800" b="0" i="0" u="none" strike="noStrike" cap="none" baseline="0" dirty="0">
                <a:solidFill>
                  <a:schemeClr val="dk2"/>
                </a:solidFill>
                <a:latin typeface="Arial Narrow"/>
                <a:ea typeface="Arial Narrow"/>
                <a:cs typeface="Arial Narrow"/>
                <a:sym typeface="Arial Narrow"/>
              </a:rPr>
              <a:t>White</a:t>
            </a:r>
          </a:p>
        </p:txBody>
      </p:sp>
      <p:sp>
        <p:nvSpPr>
          <p:cNvPr id="217" name="Shape 217"/>
          <p:cNvSpPr/>
          <p:nvPr/>
        </p:nvSpPr>
        <p:spPr>
          <a:xfrm>
            <a:off x="1143228" y="609600"/>
            <a:ext cx="6857541" cy="4525962"/>
          </a:xfrm>
          <a:prstGeom prst="rect">
            <a:avLst/>
          </a:prstGeom>
          <a:blipFill>
            <a:blip r:embed="rId5"/>
            <a:stretch>
              <a:fillRect/>
            </a:stretch>
          </a:blipFill>
        </p:spPr>
      </p:sp>
      <p:pic>
        <p:nvPicPr>
          <p:cNvPr id="2" name="01 Purimu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26400" y="4204228"/>
            <a:ext cx="812800" cy="812800"/>
          </a:xfrm>
          <a:prstGeom prst="rect">
            <a:avLst/>
          </a:prstGeom>
        </p:spPr>
      </p:pic>
    </p:spTree>
  </p:cSld>
  <p:clrMapOvr>
    <a:masterClrMapping/>
  </p:clrMapOvr>
  <p:transition xmlns:p14="http://schemas.microsoft.com/office/powerpoint/2010/main" spd="slow" advTm="6654">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9" name="Group 8"/>
          <p:cNvGrpSpPr/>
          <p:nvPr/>
        </p:nvGrpSpPr>
        <p:grpSpPr>
          <a:xfrm>
            <a:off x="18681" y="5539414"/>
            <a:ext cx="9144000" cy="1143000"/>
            <a:chOff x="18681" y="5539414"/>
            <a:chExt cx="9144000" cy="1143000"/>
          </a:xfrm>
        </p:grpSpPr>
        <p:sp>
          <p:nvSpPr>
            <p:cNvPr id="303" name="Shape 303"/>
            <p:cNvSpPr/>
            <p:nvPr/>
          </p:nvSpPr>
          <p:spPr>
            <a:xfrm>
              <a:off x="18681"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p>
              <a:endParaRPr/>
            </a:p>
          </p:txBody>
        </p:sp>
        <p:sp>
          <p:nvSpPr>
            <p:cNvPr id="304" name="Shape 304"/>
            <p:cNvSpPr txBox="1"/>
            <p:nvPr/>
          </p:nvSpPr>
          <p:spPr>
            <a:xfrm>
              <a:off x="205431" y="5576762"/>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 sz="3600" b="1" i="0" u="none" strike="noStrike" cap="none" baseline="0" dirty="0" smtClean="0">
                  <a:solidFill>
                    <a:schemeClr val="dk2"/>
                  </a:solidFill>
                  <a:latin typeface="Arial Narrow"/>
                  <a:ea typeface="Arial Narrow"/>
                  <a:cs typeface="Arial Narrow"/>
                  <a:sym typeface="Arial Narrow"/>
                </a:rPr>
                <a:t>Adopted</a:t>
              </a:r>
              <a:r>
                <a:rPr lang="en" sz="3600" b="1" dirty="0" smtClean="0">
                  <a:solidFill>
                    <a:schemeClr val="dk2"/>
                  </a:solidFill>
                  <a:latin typeface="Arial Narrow"/>
                  <a:ea typeface="Arial Narrow"/>
                  <a:cs typeface="Arial Narrow"/>
                  <a:sym typeface="Arial Narrow"/>
                </a:rPr>
                <a:t>, yes. </a:t>
              </a:r>
              <a:r>
                <a:rPr lang="en-US" sz="3600" b="1" dirty="0" smtClean="0">
                  <a:solidFill>
                    <a:schemeClr val="dk2"/>
                  </a:solidFill>
                  <a:latin typeface="Arial Narrow"/>
                  <a:ea typeface="Arial Narrow"/>
                  <a:cs typeface="Arial Narrow"/>
                  <a:sym typeface="Arial Narrow"/>
                </a:rPr>
                <a:t>U</a:t>
              </a:r>
              <a:r>
                <a:rPr lang="en" sz="3600" b="1" dirty="0" smtClean="0">
                  <a:solidFill>
                    <a:schemeClr val="dk2"/>
                  </a:solidFill>
                  <a:latin typeface="Arial Narrow"/>
                  <a:ea typeface="Arial Narrow"/>
                  <a:cs typeface="Arial Narrow"/>
                  <a:sym typeface="Arial Narrow"/>
                </a:rPr>
                <a:t>nwanted, I think not.</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 sz="2800" b="0" i="0" u="none" strike="noStrike" cap="none" baseline="0" dirty="0" smtClean="0">
                  <a:solidFill>
                    <a:schemeClr val="dk2"/>
                  </a:solidFill>
                  <a:latin typeface="Arial Narrow"/>
                  <a:ea typeface="Arial Narrow"/>
                  <a:cs typeface="Arial Narrow"/>
                  <a:sym typeface="Arial Narrow"/>
                </a:rPr>
                <a:t>Andrew</a:t>
              </a:r>
              <a:r>
                <a:rPr lang="en" sz="2800" b="0" i="0" u="none" strike="noStrike" cap="none"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Smith</a:t>
              </a:r>
              <a:endParaRPr lang="en" sz="2800" b="0" i="0" u="none" strike="noStrike" cap="none" baseline="0" dirty="0">
                <a:solidFill>
                  <a:schemeClr val="dk2"/>
                </a:solidFill>
                <a:latin typeface="Arial Narrow"/>
                <a:ea typeface="Arial Narrow"/>
                <a:cs typeface="Arial Narrow"/>
                <a:sym typeface="Arial Narrow"/>
              </a:endParaRPr>
            </a:p>
          </p:txBody>
        </p:sp>
      </p:grpSp>
      <p:pic>
        <p:nvPicPr>
          <p:cNvPr id="2" name="Picture Placeholder 1"/>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t="14311" b="14311"/>
          <a:stretch>
            <a:fillRect/>
          </a:stretch>
        </p:blipFill>
        <p:spPr>
          <a:xfrm>
            <a:off x="204424" y="373063"/>
            <a:ext cx="8759825" cy="4892675"/>
          </a:xfrm>
        </p:spPr>
      </p:pic>
    </p:spTree>
    <p:extLst>
      <p:ext uri="{BB962C8B-B14F-4D97-AF65-F5344CB8AC3E}">
        <p14:creationId xmlns:p14="http://schemas.microsoft.com/office/powerpoint/2010/main" val="1968158194"/>
      </p:ext>
    </p:extLst>
  </p:cSld>
  <p:clrMapOvr>
    <a:masterClrMapping/>
  </p:clrMapOvr>
  <p:transition xmlns:p14="http://schemas.microsoft.com/office/powerpoint/2010/main" spd="slow" advTm="3786">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0" u="none" strike="noStrike" cap="none" baseline="0">
                <a:solidFill>
                  <a:schemeClr val="dk2"/>
                </a:solidFill>
                <a:latin typeface="Arial Narrow"/>
                <a:ea typeface="Arial Narrow"/>
                <a:cs typeface="Arial Narrow"/>
                <a:sym typeface="Arial Narrow"/>
              </a:rPr>
              <a:t>Doneness counts, but not done yet. </a:t>
            </a:r>
            <a:r>
              <a:rPr lang="en" sz="2800" b="1" i="0" u="none" strike="noStrike" cap="none" baseline="0">
                <a:solidFill>
                  <a:schemeClr val="dk2"/>
                </a:solidFill>
                <a:latin typeface="Arial Narrow"/>
                <a:ea typeface="Arial Narrow"/>
                <a:cs typeface="Arial Narrow"/>
                <a:sym typeface="Arial Narrow"/>
              </a:rPr>
              <a:t>Sandra Effinger</a:t>
            </a:r>
          </a:p>
        </p:txBody>
      </p:sp>
      <p:sp>
        <p:nvSpPr>
          <p:cNvPr id="332" name="Shape 332"/>
          <p:cNvSpPr/>
          <p:nvPr/>
        </p:nvSpPr>
        <p:spPr>
          <a:xfrm>
            <a:off x="0" y="3048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33" name="Shape 333"/>
          <p:cNvSpPr txBox="1"/>
          <p:nvPr/>
        </p:nvSpPr>
        <p:spPr>
          <a:xfrm>
            <a:off x="6096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Doneness counts, but not done yet.</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Sandra Effinger</a:t>
            </a:r>
          </a:p>
        </p:txBody>
      </p:sp>
      <p:sp>
        <p:nvSpPr>
          <p:cNvPr id="334" name="Shape 334"/>
          <p:cNvSpPr/>
          <p:nvPr/>
        </p:nvSpPr>
        <p:spPr>
          <a:xfrm>
            <a:off x="1554708" y="1874838"/>
            <a:ext cx="6034581" cy="4525962"/>
          </a:xfrm>
          <a:prstGeom prst="rect">
            <a:avLst/>
          </a:prstGeom>
          <a:blipFill>
            <a:blip r:embed="rId3"/>
            <a:stretch>
              <a:fillRect/>
            </a:stretch>
          </a:blipFill>
        </p:spPr>
      </p:sp>
    </p:spTree>
  </p:cSld>
  <p:clrMapOvr>
    <a:masterClrMapping/>
  </p:clrMapOvr>
  <p:transition xmlns:p14="http://schemas.microsoft.com/office/powerpoint/2010/main" spd="slow" advTm="3996">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640"/>
              </a:spcBef>
              <a:spcAft>
                <a:spcPts val="0"/>
              </a:spcAft>
              <a:buClr>
                <a:schemeClr val="dk1"/>
              </a:buClr>
              <a:buSzPct val="25000"/>
              <a:buFont typeface="Arial"/>
              <a:buNone/>
            </a:pPr>
            <a:r>
              <a:rPr lang="en" sz="3200" b="1" i="0" u="none" strike="noStrike" cap="none" baseline="0">
                <a:solidFill>
                  <a:schemeClr val="dk1"/>
                </a:solidFill>
                <a:latin typeface="Arial"/>
                <a:ea typeface="Arial"/>
                <a:cs typeface="Arial"/>
                <a:sym typeface="Arial"/>
              </a:rPr>
              <a:t>How is it both possible and impossible to distill the essence of who you are into six words? Which of these authors do you think did the best job of it and why?</a:t>
            </a:r>
          </a:p>
          <a:p>
            <a:pPr marL="0" marR="0" lvl="0" indent="0" algn="l" rtl="0">
              <a:spcBef>
                <a:spcPts val="640"/>
              </a:spcBef>
              <a:spcAft>
                <a:spcPts val="0"/>
              </a:spcAft>
              <a:buClr>
                <a:schemeClr val="dk1"/>
              </a:buClr>
              <a:buSzPct val="25000"/>
              <a:buFont typeface="Arial"/>
              <a:buNone/>
            </a:pPr>
            <a:r>
              <a:rPr lang="en" sz="3200" b="1" i="0" u="none" strike="noStrike" cap="none" baseline="0">
                <a:solidFill>
                  <a:schemeClr val="dk1"/>
                </a:solidFill>
                <a:latin typeface="Arial"/>
                <a:ea typeface="Arial"/>
                <a:cs typeface="Arial"/>
                <a:sym typeface="Arial"/>
              </a:rPr>
              <a:t> </a:t>
            </a:r>
          </a:p>
        </p:txBody>
      </p:sp>
      <p:sp>
        <p:nvSpPr>
          <p:cNvPr id="340" name="Shape 340"/>
          <p:cNvSpPr txBox="1">
            <a:spLocks noGrp="1"/>
          </p:cNvSpPr>
          <p:nvPr>
            <p:ph type="title"/>
          </p:nvPr>
        </p:nvSpPr>
        <p:spPr>
          <a:xfrm>
            <a:off x="457200" y="-30162"/>
            <a:ext cx="8229600" cy="1143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 sz="4800" b="0">
                <a:solidFill>
                  <a:srgbClr val="43988E"/>
                </a:solidFill>
                <a:latin typeface="Impact"/>
                <a:ea typeface="Impact"/>
                <a:cs typeface="Impact"/>
                <a:sym typeface="Impact"/>
              </a:rPr>
              <a:t>Discussion Question</a:t>
            </a:r>
          </a:p>
        </p:txBody>
      </p:sp>
    </p:spTree>
  </p:cSld>
  <p:clrMapOvr>
    <a:masterClrMapping/>
  </p:clrMapOvr>
  <p:transition xmlns:p14="http://schemas.microsoft.com/office/powerpoint/2010/main" spd="slow" advTm="3896">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Shape 361"/>
          <p:cNvGrpSpPr/>
          <p:nvPr/>
        </p:nvGrpSpPr>
        <p:grpSpPr>
          <a:xfrm>
            <a:off x="18680" y="5539414"/>
            <a:ext cx="9144000" cy="1143000"/>
            <a:chOff x="18680" y="5539414"/>
            <a:chExt cx="9144000" cy="1143000"/>
          </a:xfrm>
        </p:grpSpPr>
        <p:sp>
          <p:nvSpPr>
            <p:cNvPr id="362" name="Shape 362"/>
            <p:cNvSpPr/>
            <p:nvPr/>
          </p:nvSpPr>
          <p:spPr>
            <a:xfrm>
              <a:off x="18680"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63" name="Shape 363"/>
            <p:cNvSpPr txBox="1"/>
            <p:nvPr/>
          </p:nvSpPr>
          <p:spPr>
            <a:xfrm>
              <a:off x="205431" y="5576762"/>
              <a:ext cx="8758817" cy="10771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Narrow"/>
                <a:buNone/>
              </a:pPr>
              <a:r>
                <a:rPr lang="en" sz="3600" b="1" i="0" u="none" strike="noStrike" cap="none" baseline="0">
                  <a:solidFill>
                    <a:schemeClr val="dk2"/>
                  </a:solidFill>
                  <a:latin typeface="Arial Narrow"/>
                  <a:ea typeface="Arial Narrow"/>
                  <a:cs typeface="Arial Narrow"/>
                  <a:sym typeface="Arial Narrow"/>
                  <a:rtl val="0"/>
                </a:rPr>
                <a:t>Put your six words here, please.</a:t>
              </a:r>
            </a:p>
            <a:p>
              <a:pPr marL="0" marR="0" lvl="0" indent="0" algn="ctr" rtl="0">
                <a:lnSpc>
                  <a:spcPct val="100000"/>
                </a:lnSpc>
                <a:spcBef>
                  <a:spcPts val="0"/>
                </a:spcBef>
                <a:spcAft>
                  <a:spcPts val="0"/>
                </a:spcAft>
                <a:buClr>
                  <a:srgbClr val="000000"/>
                </a:buClr>
                <a:buSzPct val="25000"/>
                <a:buFont typeface="Arial Narrow"/>
                <a:buNone/>
              </a:pPr>
              <a:r>
                <a:rPr lang="en" sz="2800" b="0" i="0" u="none" strike="noStrike" cap="none" baseline="0">
                  <a:solidFill>
                    <a:schemeClr val="dk2"/>
                  </a:solidFill>
                  <a:latin typeface="Arial Narrow"/>
                  <a:ea typeface="Arial Narrow"/>
                  <a:cs typeface="Arial Narrow"/>
                  <a:sym typeface="Arial Narrow"/>
                  <a:rtl val="0"/>
                </a:rPr>
                <a:t>First Last</a:t>
              </a:r>
            </a:p>
          </p:txBody>
        </p:sp>
      </p:grpSp>
      <p:sp>
        <p:nvSpPr>
          <p:cNvPr id="364" name="Shape 364"/>
          <p:cNvSpPr>
            <a:spLocks noGrp="1"/>
          </p:cNvSpPr>
          <p:nvPr>
            <p:ph type="pic" idx="2"/>
          </p:nvPr>
        </p:nvSpPr>
        <p:spPr>
          <a:xfrm>
            <a:off x="205431" y="373478"/>
            <a:ext cx="8758817" cy="4892568"/>
          </a:xfrm>
          <a:prstGeom prst="rect">
            <a:avLst/>
          </a:prstGeom>
          <a:noFill/>
          <a:ln>
            <a:noFill/>
          </a:ln>
        </p:spPr>
        <p:txBody>
          <a:bodyPr lIns="91425" tIns="91425" rIns="91425" bIns="91425" anchor="t" anchorCtr="0">
            <a:noAutofit/>
          </a:bodyPr>
          <a:lstStyle/>
          <a:p>
            <a:endParaRPr/>
          </a:p>
        </p:txBody>
      </p:sp>
    </p:spTree>
  </p:cSld>
  <p:clrMapOvr>
    <a:masterClrMapping/>
  </p:clrMapOvr>
  <p:transition xmlns:p14="http://schemas.microsoft.com/office/powerpoint/2010/main" spd="slow" advTm="3544">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Shape 369"/>
          <p:cNvGrpSpPr/>
          <p:nvPr/>
        </p:nvGrpSpPr>
        <p:grpSpPr>
          <a:xfrm>
            <a:off x="0" y="168069"/>
            <a:ext cx="9144000" cy="1143000"/>
            <a:chOff x="18680" y="5539414"/>
            <a:chExt cx="9144000" cy="1143000"/>
          </a:xfrm>
        </p:grpSpPr>
        <p:sp>
          <p:nvSpPr>
            <p:cNvPr id="370" name="Shape 370"/>
            <p:cNvSpPr/>
            <p:nvPr/>
          </p:nvSpPr>
          <p:spPr>
            <a:xfrm>
              <a:off x="18680"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71" name="Shape 371"/>
            <p:cNvSpPr txBox="1"/>
            <p:nvPr/>
          </p:nvSpPr>
          <p:spPr>
            <a:xfrm>
              <a:off x="205431" y="5576762"/>
              <a:ext cx="8758817" cy="10771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Narrow"/>
                <a:buNone/>
              </a:pPr>
              <a:r>
                <a:rPr lang="en-US" sz="3600" b="1" dirty="0" smtClean="0">
                  <a:solidFill>
                    <a:schemeClr val="dk2"/>
                  </a:solidFill>
                  <a:latin typeface="Arial Narrow"/>
                  <a:ea typeface="Arial Narrow"/>
                  <a:cs typeface="Arial Narrow"/>
                  <a:sym typeface="Arial Narrow"/>
                </a:rPr>
                <a:t>Six words don’t determine my life</a:t>
              </a:r>
              <a:r>
                <a:rPr lang="en" sz="3600" b="1" i="0" u="none" strike="noStrike" cap="none" baseline="0" dirty="0" smtClean="0">
                  <a:solidFill>
                    <a:schemeClr val="dk2"/>
                  </a:solidFill>
                  <a:latin typeface="Arial Narrow"/>
                  <a:ea typeface="Arial Narrow"/>
                  <a:cs typeface="Arial Narrow"/>
                  <a:sym typeface="Arial Narrow"/>
                  <a:rtl val="0"/>
                </a:rPr>
                <a:t>.</a:t>
              </a:r>
              <a:endParaRPr lang="en" sz="3600" b="1" i="0" u="none" strike="noStrike" cap="none" baseline="0" dirty="0">
                <a:solidFill>
                  <a:schemeClr val="dk2"/>
                </a:solidFill>
                <a:latin typeface="Arial Narrow"/>
                <a:ea typeface="Arial Narrow"/>
                <a:cs typeface="Arial Narrow"/>
                <a:sym typeface="Arial Narrow"/>
                <a:rtl val="0"/>
              </a:endParaRPr>
            </a:p>
            <a:p>
              <a:pPr marL="0" marR="0" lvl="0" indent="0" algn="ctr" rtl="0">
                <a:lnSpc>
                  <a:spcPct val="100000"/>
                </a:lnSpc>
                <a:spcBef>
                  <a:spcPts val="0"/>
                </a:spcBef>
                <a:spcAft>
                  <a:spcPts val="0"/>
                </a:spcAft>
                <a:buClr>
                  <a:srgbClr val="000000"/>
                </a:buClr>
                <a:buSzPct val="25000"/>
                <a:buFont typeface="Arial Narrow"/>
                <a:buNone/>
              </a:pPr>
              <a:r>
                <a:rPr lang="en-US" sz="2800" dirty="0" err="1" smtClean="0">
                  <a:solidFill>
                    <a:schemeClr val="dk2"/>
                  </a:solidFill>
                  <a:latin typeface="Arial Narrow"/>
                  <a:ea typeface="Arial Narrow"/>
                  <a:cs typeface="Arial Narrow"/>
                  <a:sym typeface="Arial Narrow"/>
                </a:rPr>
                <a:t>Kayli</a:t>
              </a:r>
              <a:r>
                <a:rPr lang="en-US" sz="2800" dirty="0" smtClean="0">
                  <a:solidFill>
                    <a:schemeClr val="dk2"/>
                  </a:solidFill>
                  <a:latin typeface="Arial Narrow"/>
                  <a:ea typeface="Arial Narrow"/>
                  <a:cs typeface="Arial Narrow"/>
                  <a:sym typeface="Arial Narrow"/>
                </a:rPr>
                <a:t> </a:t>
              </a:r>
              <a:r>
                <a:rPr lang="en-US" sz="2800" dirty="0" err="1" smtClean="0">
                  <a:solidFill>
                    <a:schemeClr val="dk2"/>
                  </a:solidFill>
                  <a:latin typeface="Arial Narrow"/>
                  <a:ea typeface="Arial Narrow"/>
                  <a:cs typeface="Arial Narrow"/>
                  <a:sym typeface="Arial Narrow"/>
                </a:rPr>
                <a:t>Rembert</a:t>
              </a:r>
              <a:endParaRPr lang="en" sz="2800" b="0" i="0" u="none" strike="noStrike" cap="none" baseline="0" dirty="0">
                <a:solidFill>
                  <a:schemeClr val="dk2"/>
                </a:solidFill>
                <a:latin typeface="Arial Narrow"/>
                <a:ea typeface="Arial Narrow"/>
                <a:cs typeface="Arial Narrow"/>
                <a:sym typeface="Arial Narrow"/>
                <a:rtl val="0"/>
              </a:endParaRPr>
            </a:p>
          </p:txBody>
        </p:sp>
      </p:grpSp>
      <p:pic>
        <p:nvPicPr>
          <p:cNvPr id="6" name="Picture Placeholder 1" descr="swmpic.jpg"/>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t="11771" b="11771"/>
          <a:stretch>
            <a:fillRect/>
          </a:stretch>
        </p:blipFill>
        <p:spPr>
          <a:xfrm>
            <a:off x="187325" y="1698625"/>
            <a:ext cx="8758238" cy="4892675"/>
          </a:xfrm>
        </p:spPr>
      </p:pic>
    </p:spTree>
  </p:cSld>
  <p:clrMapOvr>
    <a:masterClrMapping/>
  </p:clrMapOvr>
  <p:transition xmlns:p14="http://schemas.microsoft.com/office/powerpoint/2010/main" spd="slow" advTm="2870">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457200" y="2265648"/>
            <a:ext cx="8229600" cy="4435697"/>
          </a:xfrm>
          <a:prstGeom prst="rect">
            <a:avLst/>
          </a:prstGeom>
          <a:blipFill>
            <a:blip r:embed="rId3"/>
            <a:stretch>
              <a:fillRect/>
            </a:stretch>
          </a:blipFill>
        </p:spPr>
      </p:sp>
      <p:sp>
        <p:nvSpPr>
          <p:cNvPr id="223" name="Shape 223"/>
          <p:cNvSpPr/>
          <p:nvPr/>
        </p:nvSpPr>
        <p:spPr>
          <a:xfrm>
            <a:off x="0" y="3048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24" name="Shape 224"/>
          <p:cNvSpPr txBox="1"/>
          <p:nvPr/>
        </p:nvSpPr>
        <p:spPr>
          <a:xfrm>
            <a:off x="6096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I will be that cat lady</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Carol </a:t>
            </a:r>
            <a:r>
              <a:rPr lang="en" sz="2800" b="0" i="0" u="none" strike="noStrike" cap="none" baseline="0" dirty="0">
                <a:solidFill>
                  <a:schemeClr val="dk2"/>
                </a:solidFill>
                <a:latin typeface="Arial Narrow"/>
                <a:ea typeface="Arial Narrow"/>
                <a:cs typeface="Arial Narrow"/>
                <a:sym typeface="Arial Narrow"/>
              </a:rPr>
              <a:t>Hardeman</a:t>
            </a:r>
          </a:p>
        </p:txBody>
      </p:sp>
    </p:spTree>
  </p:cSld>
  <p:clrMapOvr>
    <a:masterClrMapping/>
  </p:clrMapOvr>
  <p:transition xmlns:p14="http://schemas.microsoft.com/office/powerpoint/2010/main" spd="slow" advTm="5129">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30" name="Shape 230"/>
          <p:cNvSpPr/>
          <p:nvPr/>
        </p:nvSpPr>
        <p:spPr>
          <a:xfrm>
            <a:off x="533400" y="457200"/>
            <a:ext cx="8229599" cy="4525962"/>
          </a:xfrm>
          <a:prstGeom prst="rect">
            <a:avLst/>
          </a:prstGeom>
          <a:blipFill>
            <a:blip r:embed="rId3"/>
            <a:stretch>
              <a:fillRect/>
            </a:stretch>
          </a:blipFill>
        </p:spPr>
      </p:sp>
      <p:sp>
        <p:nvSpPr>
          <p:cNvPr id="231" name="Shape 231"/>
          <p:cNvSpPr txBox="1"/>
          <p:nvPr/>
        </p:nvSpPr>
        <p:spPr>
          <a:xfrm>
            <a:off x="304800" y="53340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I stopped reading between the lines.</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Alix Frank</a:t>
            </a:r>
          </a:p>
        </p:txBody>
      </p:sp>
    </p:spTree>
  </p:cSld>
  <p:clrMapOvr>
    <a:masterClrMapping/>
  </p:clrMapOvr>
  <p:transition xmlns:p14="http://schemas.microsoft.com/office/powerpoint/2010/main" spd="slow" advTm="4173">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0" y="2286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37" name="Shape 237"/>
          <p:cNvSpPr txBox="1"/>
          <p:nvPr/>
        </p:nvSpPr>
        <p:spPr>
          <a:xfrm>
            <a:off x="304800" y="2286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I always imagine clowns without makeup.</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Jordan Harris</a:t>
            </a:r>
          </a:p>
        </p:txBody>
      </p:sp>
      <p:sp>
        <p:nvSpPr>
          <p:cNvPr id="238" name="Shape 238"/>
          <p:cNvSpPr/>
          <p:nvPr/>
        </p:nvSpPr>
        <p:spPr>
          <a:xfrm>
            <a:off x="457200" y="1447800"/>
            <a:ext cx="8229599" cy="5257799"/>
          </a:xfrm>
          <a:prstGeom prst="rect">
            <a:avLst/>
          </a:prstGeom>
          <a:blipFill>
            <a:blip r:embed="rId3"/>
            <a:stretch>
              <a:fillRect/>
            </a:stretch>
          </a:blipFill>
        </p:spPr>
      </p:sp>
    </p:spTree>
  </p:cSld>
  <p:clrMapOvr>
    <a:masterClrMapping/>
  </p:clrMapOvr>
  <p:transition xmlns:p14="http://schemas.microsoft.com/office/powerpoint/2010/main" spd="slow" advTm="3557">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2963759" y="304800"/>
            <a:ext cx="3216479" cy="5029199"/>
          </a:xfrm>
          <a:prstGeom prst="rect">
            <a:avLst/>
          </a:prstGeom>
          <a:blipFill>
            <a:blip r:embed="rId3"/>
            <a:stretch>
              <a:fillRect/>
            </a:stretch>
          </a:blipFill>
        </p:spPr>
      </p:sp>
      <p:sp>
        <p:nvSpPr>
          <p:cNvPr id="244" name="Shape 244"/>
          <p:cNvSpPr/>
          <p:nvPr/>
        </p:nvSpPr>
        <p:spPr>
          <a:xfrm>
            <a:off x="0" y="55626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45" name="Shape 245"/>
          <p:cNvSpPr txBox="1"/>
          <p:nvPr/>
        </p:nvSpPr>
        <p:spPr>
          <a:xfrm>
            <a:off x="609600" y="5562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Dreams too big for this town. . .</a:t>
            </a:r>
            <a:r>
              <a:rPr lang="en" sz="2800" b="0" i="0" u="none" strike="noStrike" cap="none" baseline="0">
                <a:solidFill>
                  <a:schemeClr val="dk2"/>
                </a:solidFill>
                <a:latin typeface="Arial Narrow"/>
                <a:ea typeface="Arial Narrow"/>
                <a:cs typeface="Arial Narrow"/>
                <a:sym typeface="Arial Narrow"/>
              </a:rPr>
              <a:t>Megan Moore</a:t>
            </a:r>
          </a:p>
        </p:txBody>
      </p:sp>
    </p:spTree>
  </p:cSld>
  <p:clrMapOvr>
    <a:masterClrMapping/>
  </p:clrMapOvr>
  <p:transition xmlns:p14="http://schemas.microsoft.com/office/powerpoint/2010/main" spd="slow" advTm="3797">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p:nvPr/>
        </p:nvSpPr>
        <p:spPr>
          <a:xfrm>
            <a:off x="0" y="381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51" name="Shape 251"/>
          <p:cNvSpPr txBox="1"/>
          <p:nvPr/>
        </p:nvSpPr>
        <p:spPr>
          <a:xfrm>
            <a:off x="0" y="4572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You still smell like my childhood</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Caryn </a:t>
            </a:r>
            <a:r>
              <a:rPr lang="en" sz="2800" b="0" i="0" u="none" strike="noStrike" cap="none" baseline="0" dirty="0">
                <a:solidFill>
                  <a:schemeClr val="dk2"/>
                </a:solidFill>
                <a:latin typeface="Arial Narrow"/>
                <a:ea typeface="Arial Narrow"/>
                <a:cs typeface="Arial Narrow"/>
                <a:sym typeface="Arial Narrow"/>
              </a:rPr>
              <a:t>Lewis</a:t>
            </a:r>
          </a:p>
        </p:txBody>
      </p:sp>
      <p:sp>
        <p:nvSpPr>
          <p:cNvPr id="252" name="Shape 252"/>
          <p:cNvSpPr/>
          <p:nvPr/>
        </p:nvSpPr>
        <p:spPr>
          <a:xfrm>
            <a:off x="3200400" y="2524125"/>
            <a:ext cx="2743199" cy="1809750"/>
          </a:xfrm>
          <a:prstGeom prst="rect">
            <a:avLst/>
          </a:prstGeom>
          <a:blipFill>
            <a:blip r:embed="rId3"/>
            <a:stretch>
              <a:fillRect/>
            </a:stretch>
          </a:blipFill>
        </p:spPr>
      </p:sp>
      <p:sp>
        <p:nvSpPr>
          <p:cNvPr id="253" name="Shape 253"/>
          <p:cNvSpPr/>
          <p:nvPr/>
        </p:nvSpPr>
        <p:spPr>
          <a:xfrm>
            <a:off x="1143228" y="1905000"/>
            <a:ext cx="6857541" cy="4525963"/>
          </a:xfrm>
          <a:prstGeom prst="rect">
            <a:avLst/>
          </a:prstGeom>
          <a:blipFill>
            <a:blip r:embed="rId3"/>
            <a:stretch>
              <a:fillRect/>
            </a:stretch>
          </a:blipFill>
        </p:spPr>
      </p:sp>
    </p:spTree>
  </p:cSld>
  <p:clrMapOvr>
    <a:masterClrMapping/>
  </p:clrMapOvr>
  <p:transition xmlns:p14="http://schemas.microsoft.com/office/powerpoint/2010/main" spd="slow" advTm="4137">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55626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59" name="Shape 259"/>
          <p:cNvSpPr txBox="1"/>
          <p:nvPr/>
        </p:nvSpPr>
        <p:spPr>
          <a:xfrm>
            <a:off x="533400" y="5562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Eccentricity is not an exact science</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Nate </a:t>
            </a:r>
            <a:r>
              <a:rPr lang="en" sz="2800" b="0" i="0" u="none" strike="noStrike" cap="none" baseline="0" dirty="0">
                <a:solidFill>
                  <a:schemeClr val="dk2"/>
                </a:solidFill>
                <a:latin typeface="Arial Narrow"/>
                <a:ea typeface="Arial Narrow"/>
                <a:cs typeface="Arial Narrow"/>
                <a:sym typeface="Arial Narrow"/>
              </a:rPr>
              <a:t>Foster</a:t>
            </a:r>
          </a:p>
        </p:txBody>
      </p:sp>
      <p:sp>
        <p:nvSpPr>
          <p:cNvPr id="260" name="Shape 260"/>
          <p:cNvSpPr/>
          <p:nvPr/>
        </p:nvSpPr>
        <p:spPr>
          <a:xfrm>
            <a:off x="228600" y="304800"/>
            <a:ext cx="8715444" cy="5170262"/>
          </a:xfrm>
          <a:prstGeom prst="rect">
            <a:avLst/>
          </a:prstGeom>
          <a:blipFill>
            <a:blip r:embed="rId3"/>
            <a:stretch>
              <a:fillRect/>
            </a:stretch>
          </a:blipFill>
        </p:spPr>
      </p:sp>
    </p:spTree>
  </p:cSld>
  <p:clrMapOvr>
    <a:masterClrMapping/>
  </p:clrMapOvr>
  <p:transition xmlns:p14="http://schemas.microsoft.com/office/powerpoint/2010/main" spd="slow" advTm="4665">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372</Words>
  <Application>Microsoft Macintosh PowerPoint</Application>
  <PresentationFormat>On-screen Show (4:3)</PresentationFormat>
  <Paragraphs>54</Paragraphs>
  <Slides>34</Slides>
  <Notes>23</Notes>
  <HiddenSlides>0</HiddenSlides>
  <MMClips>2</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
      <vt:lpstr/>
      <vt:lpstr/>
      <vt:lpstr>PowerPoint Presentation</vt:lpstr>
      <vt:lpstr>PowerPoint Presentation</vt:lpstr>
      <vt:lpstr>Life:  Dream big!  Revise. Edit. Repeat.Becky Alfaro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house without pets isn't home.Jennifer Swedoski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Doneness counts, but not done yet. Sandra Effinger</vt:lpstr>
      <vt:lpstr>Discussion Question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SENTENCES: The Six-Word Memoir</dc:title>
  <cp:lastModifiedBy>Sandra Effinger</cp:lastModifiedBy>
  <cp:revision>12</cp:revision>
  <dcterms:modified xsi:type="dcterms:W3CDTF">2021-02-24T18:07:11Z</dcterms:modified>
</cp:coreProperties>
</file>